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 id="214748368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10287000" cx="18288000"/>
  <p:notesSz cx="6858000" cy="9144000"/>
  <p:embeddedFontLst>
    <p:embeddedFont>
      <p:font typeface="Roboto Thin"/>
      <p:regular r:id="rId33"/>
      <p:bold r:id="rId34"/>
      <p:italic r:id="rId35"/>
      <p:boldItalic r:id="rId36"/>
    </p:embeddedFont>
    <p:embeddedFont>
      <p:font typeface="Roboto"/>
      <p:regular r:id="rId37"/>
      <p:bold r:id="rId38"/>
      <p:italic r:id="rId39"/>
      <p:boldItalic r:id="rId40"/>
    </p:embeddedFont>
    <p:embeddedFont>
      <p:font typeface="Roboto Medium"/>
      <p:regular r:id="rId41"/>
      <p:bold r:id="rId42"/>
      <p:italic r:id="rId43"/>
      <p:boldItalic r:id="rId44"/>
    </p:embeddedFont>
    <p:embeddedFont>
      <p:font typeface="Helvetica Neue"/>
      <p:regular r:id="rId45"/>
      <p:bold r:id="rId46"/>
      <p:italic r:id="rId47"/>
      <p:boldItalic r:id="rId48"/>
    </p:embeddedFont>
    <p:embeddedFont>
      <p:font typeface="Open Sans"/>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9065EB-23FE-4741-9F09-8212C327C817}">
  <a:tblStyle styleId="{719065EB-23FE-4741-9F09-8212C327C81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RobotoMedium-bold.fntdata"/><Relationship Id="rId41" Type="http://schemas.openxmlformats.org/officeDocument/2006/relationships/font" Target="fonts/RobotoMedium-regular.fntdata"/><Relationship Id="rId44" Type="http://schemas.openxmlformats.org/officeDocument/2006/relationships/font" Target="fonts/RobotoMedium-boldItalic.fntdata"/><Relationship Id="rId43" Type="http://schemas.openxmlformats.org/officeDocument/2006/relationships/font" Target="fonts/RobotoMedium-italic.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font" Target="fonts/RobotoThin-regular.fntdata"/><Relationship Id="rId32" Type="http://schemas.openxmlformats.org/officeDocument/2006/relationships/slide" Target="slides/slide24.xml"/><Relationship Id="rId35" Type="http://schemas.openxmlformats.org/officeDocument/2006/relationships/font" Target="fonts/RobotoThin-italic.fntdata"/><Relationship Id="rId34" Type="http://schemas.openxmlformats.org/officeDocument/2006/relationships/font" Target="fonts/RobotoThin-bold.fntdata"/><Relationship Id="rId37" Type="http://schemas.openxmlformats.org/officeDocument/2006/relationships/font" Target="fonts/Roboto-regular.fntdata"/><Relationship Id="rId36" Type="http://schemas.openxmlformats.org/officeDocument/2006/relationships/font" Target="fonts/RobotoThin-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0" Type="http://schemas.openxmlformats.org/officeDocument/2006/relationships/font" Target="fonts/OpenSans-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606ce61d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n-US" sz="1200">
                <a:solidFill>
                  <a:schemeClr val="dk1"/>
                </a:solidFill>
                <a:latin typeface="Roboto"/>
                <a:ea typeface="Roboto"/>
                <a:cs typeface="Roboto"/>
                <a:sym typeface="Roboto"/>
              </a:rPr>
              <a:t>I'm Charlotte, and today I'll be walking you through Gentech's initiative to enhance proposal process. Our goal is simple: 'Propel Efficiency'. We'll examine our current approach, pinpoint areas for improvement, and outline steps to increase our effectiveness. Let's get started.</a:t>
            </a:r>
            <a:endParaRPr/>
          </a:p>
        </p:txBody>
      </p:sp>
      <p:sp>
        <p:nvSpPr>
          <p:cNvPr id="221" name="Google Shape;221;g2606ce61d9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99026693ec_13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F0F0F"/>
                </a:solidFill>
                <a:latin typeface="Roboto"/>
                <a:ea typeface="Roboto"/>
                <a:cs typeface="Roboto"/>
                <a:sym typeface="Roboto"/>
              </a:rPr>
              <a:t>After examining area and brand factors, we shifted focus to individual processes to identify the causes of delays. Our approach involves analyzing data where the cycle time exceeds the average. This helps us identify areas for improvement. We calculate a 95% confidence interval for each process and check if the time spent in a delayed transaction exceeds this upper limit. Exceeding this limit indicates excessive time spent in a process, potentially causing overall cycle time delays. Additionally, we assess the frequency of delays in each process to determine which ones are more likely to causing total cycle time delays.</a:t>
            </a:r>
            <a:endParaRPr/>
          </a:p>
        </p:txBody>
      </p:sp>
      <p:sp>
        <p:nvSpPr>
          <p:cNvPr id="356" name="Google Shape;356;g299026693ec_13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99026693ec_7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F0F0F"/>
                </a:solidFill>
                <a:latin typeface="Roboto"/>
                <a:ea typeface="Roboto"/>
                <a:cs typeface="Roboto"/>
                <a:sym typeface="Roboto"/>
              </a:rPr>
              <a:t>Take ZQT2 as an example: its mean value is 2. We calculate its 95% confidence interval to identify instances where the time spent on ZQT2 exceeds the upper limit, or two standard deviations (2 Sigma). Each time it exceeds this limit, we count it as one instance. By totaling these counts, we can quantify how often ZQT2 contributes to overall delays.</a:t>
            </a:r>
            <a:endParaRPr/>
          </a:p>
        </p:txBody>
      </p:sp>
      <p:sp>
        <p:nvSpPr>
          <p:cNvPr id="379" name="Google Shape;379;g299026693ec_7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9026693ec_7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F0F0F"/>
                </a:solidFill>
                <a:latin typeface="Roboto"/>
                <a:ea typeface="Roboto"/>
                <a:cs typeface="Roboto"/>
                <a:sym typeface="Roboto"/>
              </a:rPr>
              <a:t>Our analysis revealed that ZQT3, 4, and 7 frequently contribute to overall cycle time delays. This finding aligns with our earlier area-based analysis. So, we believe that there must have some problem in these three region, possibly influenced by regional differences. Next part, we will closely examine these three processes to understand the causes of their frequent delays.</a:t>
            </a:r>
            <a:endParaRPr/>
          </a:p>
        </p:txBody>
      </p:sp>
      <p:sp>
        <p:nvSpPr>
          <p:cNvPr id="392" name="Google Shape;392;g299026693ec_7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9026693ec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99026693e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99026693ec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99026693e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99026693ec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99026693e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we found out that bid size has a huge impact on causing delays, which makes sense, we also want to analyze if it is indeed, the difference of bid size is the main cause of the performance variety in among different regions. So we will take on a hypothetical approach. We set the bid size of the transactions to be constant among all regions, and then re-calculate their average cycle time. If their average cycle time still vary drastically, there might be some other factors that we need to monitor. And it turns out, that once we set the bid size constant, the average cycle time suddenly become somewhat similar. This is an indication that bid complexity is indeed the major factor that affects the process performance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99026693ec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99026693e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99026693ec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99026693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9026693ec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99026693e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William from North America performs extremely poorly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99026693ec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99026693e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06ce61d91_0_3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06ce61d91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are the nexusblend, a group of business analysts working for Gentech on this case.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99026693ec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99026693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that we see some of the possible reasons for delay, we want to relate it back to the problem itself, drawing connections between these reasons and the delay in some of the process we want to monitor. And even though ZQT6 and ZQT8 should be taking a long time to process, we are still interested to learn what might cause them to take this long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we take these reasons and rank them by their RPN scores to determine the urgency levels </a:t>
            </a:r>
            <a:endParaRPr/>
          </a:p>
        </p:txBody>
      </p:sp>
      <p:sp>
        <p:nvSpPr>
          <p:cNvPr id="509" name="Google Shape;50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99026693ec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299026693ec_4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99026693ec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99026693e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99026693ec_4_1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99026693ec_4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0F0F0F"/>
                </a:solidFill>
                <a:latin typeface="Roboto"/>
                <a:ea typeface="Roboto"/>
                <a:cs typeface="Roboto"/>
                <a:sym typeface="Roboto"/>
              </a:rPr>
              <a:t>Our entire process takes the steamline DMAIC approach for structured process improvement.</a:t>
            </a:r>
            <a:endParaRPr>
              <a:solidFill>
                <a:schemeClr val="dk1"/>
              </a:solidFill>
            </a:endParaRPr>
          </a:p>
          <a:p>
            <a:pPr indent="0" lvl="0" marL="0" rtl="0" algn="l">
              <a:spcBef>
                <a:spcPts val="0"/>
              </a:spcBef>
              <a:spcAft>
                <a:spcPts val="0"/>
              </a:spcAft>
              <a:buNone/>
            </a:pPr>
            <a:r>
              <a:t/>
            </a:r>
            <a:endParaRPr/>
          </a:p>
        </p:txBody>
      </p:sp>
      <p:sp>
        <p:nvSpPr>
          <p:cNvPr id="269" name="Google Shape;2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9026693ec_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99026693ec_5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9026693ec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99026693e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Process starts by seller placing a request and bss agent processes the req.</a:t>
            </a:r>
            <a:endParaRPr/>
          </a:p>
          <a:p>
            <a:pPr indent="0" lvl="0" marL="0" rtl="0" algn="l">
              <a:spcBef>
                <a:spcPts val="0"/>
              </a:spcBef>
              <a:spcAft>
                <a:spcPts val="0"/>
              </a:spcAft>
              <a:buNone/>
            </a:pPr>
            <a:r>
              <a:rPr lang="en-US"/>
              <a:t>Then it goes to project manager for approval</a:t>
            </a:r>
            <a:endParaRPr/>
          </a:p>
          <a:p>
            <a:pPr indent="0" lvl="0" marL="0" rtl="0" algn="l">
              <a:spcBef>
                <a:spcPts val="0"/>
              </a:spcBef>
              <a:spcAft>
                <a:spcPts val="0"/>
              </a:spcAft>
              <a:buNone/>
            </a:pPr>
            <a:r>
              <a:rPr lang="en-US"/>
              <a:t>Aft that configuration and reconfig are done and then goes to pricing team</a:t>
            </a:r>
            <a:endParaRPr/>
          </a:p>
          <a:p>
            <a:pPr indent="0" lvl="0" marL="0" rtl="0" algn="l">
              <a:spcBef>
                <a:spcPts val="0"/>
              </a:spcBef>
              <a:spcAft>
                <a:spcPts val="0"/>
              </a:spcAft>
              <a:buNone/>
            </a:pPr>
            <a:r>
              <a:rPr lang="en-US"/>
              <a:t>Finally aft the brand manager s approval , bss agent sends it to seller again</a:t>
            </a:r>
            <a:endParaRPr/>
          </a:p>
          <a:p>
            <a:pPr indent="0" lvl="0" marL="0" rtl="0" algn="l">
              <a:spcBef>
                <a:spcPts val="0"/>
              </a:spcBef>
              <a:spcAft>
                <a:spcPts val="0"/>
              </a:spcAft>
              <a:buNone/>
            </a:pPr>
            <a:r>
              <a:rPr lang="en-US"/>
              <a:t>In the whole process BSS agent is involved and he is the only point of contact with seller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9026693ec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99026693e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quantitative objectives we want to achieve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9026693ec_7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F0F0F"/>
                </a:solidFill>
                <a:latin typeface="Roboto"/>
                <a:ea typeface="Roboto"/>
                <a:cs typeface="Roboto"/>
                <a:sym typeface="Roboto"/>
              </a:rPr>
              <a:t>We aim to reduce our defect rate. To achieve this goal we want to find if there have any process we can improve for </a:t>
            </a:r>
            <a:r>
              <a:rPr lang="en-US" sz="1200">
                <a:solidFill>
                  <a:srgbClr val="0F0F0F"/>
                </a:solidFill>
                <a:latin typeface="Roboto"/>
                <a:ea typeface="Roboto"/>
                <a:cs typeface="Roboto"/>
                <a:sym typeface="Roboto"/>
              </a:rPr>
              <a:t>reducing</a:t>
            </a:r>
            <a:r>
              <a:rPr lang="en-US" sz="1200">
                <a:solidFill>
                  <a:srgbClr val="0F0F0F"/>
                </a:solidFill>
                <a:latin typeface="Roboto"/>
                <a:ea typeface="Roboto"/>
                <a:cs typeface="Roboto"/>
                <a:sym typeface="Roboto"/>
              </a:rPr>
              <a:t> cycle time. Our data shows ZQT6 and ZQT8 have higher average times. However, longer times don't automatically mean inefficiency, as some steps naturally take longer. It's essential to consider this before concluding that ZQT6 and ZQT8 are solely responsible for delays.</a:t>
            </a:r>
            <a:endParaRPr/>
          </a:p>
        </p:txBody>
      </p:sp>
      <p:sp>
        <p:nvSpPr>
          <p:cNvPr id="319" name="Google Shape;319;g299026693ec_7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9026693ec_7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F0F0F"/>
                </a:solidFill>
                <a:latin typeface="Roboto"/>
                <a:ea typeface="Roboto"/>
                <a:cs typeface="Roboto"/>
                <a:sym typeface="Roboto"/>
              </a:rPr>
              <a:t>We compared different brands to see if they affect average times. Our findings indicate that the brand choice does not significantly impact delays.</a:t>
            </a:r>
            <a:endParaRPr/>
          </a:p>
        </p:txBody>
      </p:sp>
      <p:sp>
        <p:nvSpPr>
          <p:cNvPr id="330" name="Google Shape;330;g299026693ec_7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9026693ec_7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our next analysis, we compared performance across different areas. We observed there are significant variations in processes ZQT3, ZQT4, and ZQT7, with Japan outperforming North America in these processes. This suggests Japan may be employing different methods that effectively reduce time spent on ZQT3, ZQT4, and ZQT7.</a:t>
            </a:r>
            <a:endParaRPr/>
          </a:p>
        </p:txBody>
      </p:sp>
      <p:sp>
        <p:nvSpPr>
          <p:cNvPr id="338" name="Google Shape;338;g299026693ec_7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 name="Google Shape;14;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 name="Google Shape;15;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1"/>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2" name="Google Shape;72;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2"/>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8" name="Google Shape;78;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86" name="Shape 86"/>
        <p:cNvGrpSpPr/>
        <p:nvPr/>
      </p:nvGrpSpPr>
      <p:grpSpPr>
        <a:xfrm>
          <a:off x="0" y="0"/>
          <a:ext cx="0" cy="0"/>
          <a:chOff x="0" y="0"/>
          <a:chExt cx="0" cy="0"/>
        </a:xfrm>
      </p:grpSpPr>
      <p:sp>
        <p:nvSpPr>
          <p:cNvPr id="87" name="Google Shape;87;p14"/>
          <p:cNvSpPr txBox="1"/>
          <p:nvPr>
            <p:ph type="title"/>
          </p:nvPr>
        </p:nvSpPr>
        <p:spPr>
          <a:xfrm>
            <a:off x="904875" y="714375"/>
            <a:ext cx="16478400" cy="10752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88" name="Google Shape;88;p14"/>
          <p:cNvSpPr txBox="1"/>
          <p:nvPr>
            <p:ph idx="1" type="body"/>
          </p:nvPr>
        </p:nvSpPr>
        <p:spPr>
          <a:xfrm>
            <a:off x="904875" y="1684472"/>
            <a:ext cx="16478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89" name="Google Shape;89;p14"/>
          <p:cNvSpPr txBox="1"/>
          <p:nvPr>
            <p:ph idx="2"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330200" lvl="0" marL="457200" rtl="0" algn="l">
              <a:lnSpc>
                <a:spcPct val="90000"/>
              </a:lnSpc>
              <a:spcBef>
                <a:spcPts val="3400"/>
              </a:spcBef>
              <a:spcAft>
                <a:spcPts val="0"/>
              </a:spcAft>
              <a:buClr>
                <a:srgbClr val="FFFFFF"/>
              </a:buClr>
              <a:buSzPts val="1600"/>
              <a:buChar char="•"/>
              <a:defRPr/>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90" name="Google Shape;90;p14"/>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1" name="Shape 91"/>
        <p:cNvGrpSpPr/>
        <p:nvPr/>
      </p:nvGrpSpPr>
      <p:grpSpPr>
        <a:xfrm>
          <a:off x="0" y="0"/>
          <a:ext cx="0" cy="0"/>
          <a:chOff x="0" y="0"/>
          <a:chExt cx="0" cy="0"/>
        </a:xfrm>
      </p:grpSpPr>
      <p:sp>
        <p:nvSpPr>
          <p:cNvPr id="92" name="Google Shape;92;p15"/>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3" name="Shape 93"/>
        <p:cNvGrpSpPr/>
        <p:nvPr/>
      </p:nvGrpSpPr>
      <p:grpSpPr>
        <a:xfrm>
          <a:off x="0" y="0"/>
          <a:ext cx="0" cy="0"/>
          <a:chOff x="0" y="0"/>
          <a:chExt cx="0" cy="0"/>
        </a:xfrm>
      </p:grpSpPr>
      <p:sp>
        <p:nvSpPr>
          <p:cNvPr id="94" name="Google Shape;94;p16"/>
          <p:cNvSpPr/>
          <p:nvPr>
            <p:ph idx="2" type="pic"/>
          </p:nvPr>
        </p:nvSpPr>
        <p:spPr>
          <a:xfrm>
            <a:off x="-1133475" y="-2790825"/>
            <a:ext cx="21383400" cy="14272800"/>
          </a:xfrm>
          <a:prstGeom prst="rect">
            <a:avLst/>
          </a:prstGeom>
          <a:noFill/>
          <a:ln>
            <a:noFill/>
          </a:ln>
        </p:spPr>
      </p:sp>
      <p:sp>
        <p:nvSpPr>
          <p:cNvPr id="95" name="Google Shape;95;p16"/>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96" name="Shape 96"/>
        <p:cNvGrpSpPr/>
        <p:nvPr/>
      </p:nvGrpSpPr>
      <p:grpSpPr>
        <a:xfrm>
          <a:off x="0" y="0"/>
          <a:ext cx="0" cy="0"/>
          <a:chOff x="0" y="0"/>
          <a:chExt cx="0" cy="0"/>
        </a:xfrm>
      </p:grpSpPr>
      <p:sp>
        <p:nvSpPr>
          <p:cNvPr id="97" name="Google Shape;97;p17"/>
          <p:cNvSpPr/>
          <p:nvPr>
            <p:ph idx="2" type="pic"/>
          </p:nvPr>
        </p:nvSpPr>
        <p:spPr>
          <a:xfrm>
            <a:off x="11572875" y="5314057"/>
            <a:ext cx="6096000" cy="4057800"/>
          </a:xfrm>
          <a:prstGeom prst="rect">
            <a:avLst/>
          </a:prstGeom>
          <a:noFill/>
          <a:ln>
            <a:noFill/>
          </a:ln>
        </p:spPr>
      </p:sp>
      <p:sp>
        <p:nvSpPr>
          <p:cNvPr id="98" name="Google Shape;98;p17"/>
          <p:cNvSpPr/>
          <p:nvPr>
            <p:ph idx="3" type="pic"/>
          </p:nvPr>
        </p:nvSpPr>
        <p:spPr>
          <a:xfrm>
            <a:off x="-2200275" y="952500"/>
            <a:ext cx="17024400" cy="8458200"/>
          </a:xfrm>
          <a:prstGeom prst="rect">
            <a:avLst/>
          </a:prstGeom>
          <a:noFill/>
          <a:ln>
            <a:noFill/>
          </a:ln>
        </p:spPr>
      </p:sp>
      <p:sp>
        <p:nvSpPr>
          <p:cNvPr id="99" name="Google Shape;99;p17"/>
          <p:cNvSpPr/>
          <p:nvPr>
            <p:ph idx="4" type="pic"/>
          </p:nvPr>
        </p:nvSpPr>
        <p:spPr>
          <a:xfrm>
            <a:off x="11572875" y="952500"/>
            <a:ext cx="6096000" cy="4057800"/>
          </a:xfrm>
          <a:prstGeom prst="rect">
            <a:avLst/>
          </a:prstGeom>
          <a:noFill/>
          <a:ln>
            <a:noFill/>
          </a:ln>
        </p:spPr>
      </p:sp>
      <p:sp>
        <p:nvSpPr>
          <p:cNvPr id="100" name="Google Shape;100;p17"/>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1" name="Shape 101"/>
        <p:cNvGrpSpPr/>
        <p:nvPr/>
      </p:nvGrpSpPr>
      <p:grpSpPr>
        <a:xfrm>
          <a:off x="0" y="0"/>
          <a:ext cx="0" cy="0"/>
          <a:chOff x="0" y="0"/>
          <a:chExt cx="0" cy="0"/>
        </a:xfrm>
      </p:grpSpPr>
      <p:sp>
        <p:nvSpPr>
          <p:cNvPr id="102" name="Google Shape;102;p18"/>
          <p:cNvSpPr txBox="1"/>
          <p:nvPr>
            <p:ph idx="1" type="body"/>
          </p:nvPr>
        </p:nvSpPr>
        <p:spPr>
          <a:xfrm>
            <a:off x="1860619" y="8006590"/>
            <a:ext cx="15112200" cy="4776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2800"/>
              <a:buFont typeface="Helvetica Neue"/>
              <a:buNone/>
              <a:defRPr b="1" sz="28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3" name="Google Shape;103;p18"/>
          <p:cNvSpPr txBox="1"/>
          <p:nvPr>
            <p:ph idx="2" type="body"/>
          </p:nvPr>
        </p:nvSpPr>
        <p:spPr>
          <a:xfrm>
            <a:off x="1315442" y="3704895"/>
            <a:ext cx="15657000" cy="2877000"/>
          </a:xfrm>
          <a:prstGeom prst="rect">
            <a:avLst/>
          </a:prstGeom>
          <a:noFill/>
          <a:ln>
            <a:noFill/>
          </a:ln>
        </p:spPr>
        <p:txBody>
          <a:bodyPr anchorCtr="0" anchor="ctr" bIns="38100" lIns="38100" spcFirstLastPara="1" rIns="38100" wrap="square" tIns="38100">
            <a:noAutofit/>
          </a:bodyPr>
          <a:lstStyle>
            <a:lvl1pPr indent="-228600" lvl="0" marL="4572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1pPr>
            <a:lvl2pPr indent="-228600" lvl="1" marL="9144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2pPr>
            <a:lvl3pPr indent="-228600" lvl="2" marL="13716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3pPr>
            <a:lvl4pPr indent="-228600" lvl="3" marL="18288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4pPr>
            <a:lvl5pPr indent="-228600" lvl="4" marL="22860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4" name="Google Shape;104;p18"/>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105" name="Shape 105"/>
        <p:cNvGrpSpPr/>
        <p:nvPr/>
      </p:nvGrpSpPr>
      <p:grpSpPr>
        <a:xfrm>
          <a:off x="0" y="0"/>
          <a:ext cx="0" cy="0"/>
          <a:chOff x="0" y="0"/>
          <a:chExt cx="0" cy="0"/>
        </a:xfrm>
      </p:grpSpPr>
      <p:sp>
        <p:nvSpPr>
          <p:cNvPr id="106" name="Google Shape;106;p19"/>
          <p:cNvSpPr txBox="1"/>
          <p:nvPr>
            <p:ph idx="1" type="body"/>
          </p:nvPr>
        </p:nvSpPr>
        <p:spPr>
          <a:xfrm>
            <a:off x="904875" y="6196635"/>
            <a:ext cx="16478400" cy="700800"/>
          </a:xfrm>
          <a:prstGeom prst="rect">
            <a:avLst/>
          </a:prstGeom>
          <a:noFill/>
          <a:ln>
            <a:noFill/>
          </a:ln>
        </p:spPr>
        <p:txBody>
          <a:bodyPr anchorCtr="0" anchor="t" bIns="34300" lIns="34300" spcFirstLastPara="1" rIns="34300" wrap="square" tIns="34300">
            <a:noAutofit/>
          </a:bodyPr>
          <a:lstStyle>
            <a:lvl1pPr indent="-228600" lvl="0" marL="457200" rtl="0" algn="ctr">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7" name="Google Shape;107;p19"/>
          <p:cNvSpPr txBox="1"/>
          <p:nvPr>
            <p:ph idx="2" type="body"/>
          </p:nvPr>
        </p:nvSpPr>
        <p:spPr>
          <a:xfrm>
            <a:off x="904875" y="701443"/>
            <a:ext cx="16478400" cy="5519400"/>
          </a:xfrm>
          <a:prstGeom prst="rect">
            <a:avLst/>
          </a:prstGeom>
          <a:noFill/>
          <a:ln>
            <a:noFill/>
          </a:ln>
        </p:spPr>
        <p:txBody>
          <a:bodyPr anchorCtr="0" anchor="b" bIns="38100" lIns="38100" spcFirstLastPara="1" rIns="38100" wrap="square" tIns="38100">
            <a:noAutofit/>
          </a:bodyPr>
          <a:lstStyle>
            <a:lvl1pPr indent="-228600" lvl="0" marL="457200" rtl="0" algn="ctr">
              <a:lnSpc>
                <a:spcPct val="80000"/>
              </a:lnSpc>
              <a:spcBef>
                <a:spcPts val="0"/>
              </a:spcBef>
              <a:spcAft>
                <a:spcPts val="0"/>
              </a:spcAft>
              <a:buClr>
                <a:srgbClr val="FFFFFF"/>
              </a:buClr>
              <a:buSzPts val="18800"/>
              <a:buFont typeface="Helvetica Neue"/>
              <a:buNone/>
              <a:defRPr b="1" sz="18800"/>
            </a:lvl1pPr>
            <a:lvl2pPr indent="-228600" lvl="1" marL="914400" rtl="0" algn="ctr">
              <a:lnSpc>
                <a:spcPct val="80000"/>
              </a:lnSpc>
              <a:spcBef>
                <a:spcPts val="0"/>
              </a:spcBef>
              <a:spcAft>
                <a:spcPts val="0"/>
              </a:spcAft>
              <a:buClr>
                <a:srgbClr val="FFFFFF"/>
              </a:buClr>
              <a:buSzPts val="18800"/>
              <a:buFont typeface="Helvetica Neue"/>
              <a:buNone/>
              <a:defRPr b="1" sz="18800"/>
            </a:lvl2pPr>
            <a:lvl3pPr indent="-228600" lvl="2" marL="1371600" rtl="0" algn="ctr">
              <a:lnSpc>
                <a:spcPct val="80000"/>
              </a:lnSpc>
              <a:spcBef>
                <a:spcPts val="0"/>
              </a:spcBef>
              <a:spcAft>
                <a:spcPts val="0"/>
              </a:spcAft>
              <a:buClr>
                <a:srgbClr val="FFFFFF"/>
              </a:buClr>
              <a:buSzPts val="18800"/>
              <a:buFont typeface="Helvetica Neue"/>
              <a:buNone/>
              <a:defRPr b="1" sz="18800"/>
            </a:lvl3pPr>
            <a:lvl4pPr indent="-228600" lvl="3" marL="1828800" rtl="0" algn="ctr">
              <a:lnSpc>
                <a:spcPct val="80000"/>
              </a:lnSpc>
              <a:spcBef>
                <a:spcPts val="0"/>
              </a:spcBef>
              <a:spcAft>
                <a:spcPts val="0"/>
              </a:spcAft>
              <a:buClr>
                <a:srgbClr val="FFFFFF"/>
              </a:buClr>
              <a:buSzPts val="18800"/>
              <a:buFont typeface="Helvetica Neue"/>
              <a:buNone/>
              <a:defRPr b="1" sz="18800"/>
            </a:lvl4pPr>
            <a:lvl5pPr indent="-228600" lvl="4" marL="2286000" rtl="0" algn="ctr">
              <a:lnSpc>
                <a:spcPct val="80000"/>
              </a:lnSpc>
              <a:spcBef>
                <a:spcPts val="0"/>
              </a:spcBef>
              <a:spcAft>
                <a:spcPts val="0"/>
              </a:spcAft>
              <a:buClr>
                <a:srgbClr val="FFFFFF"/>
              </a:buClr>
              <a:buSzPts val="18800"/>
              <a:buFont typeface="Helvetica Neue"/>
              <a:buNone/>
              <a:defRPr b="1" sz="18800"/>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8" name="Google Shape;108;p19"/>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109" name="Shape 109"/>
        <p:cNvGrpSpPr/>
        <p:nvPr/>
      </p:nvGrpSpPr>
      <p:grpSpPr>
        <a:xfrm>
          <a:off x="0" y="0"/>
          <a:ext cx="0" cy="0"/>
          <a:chOff x="0" y="0"/>
          <a:chExt cx="0" cy="0"/>
        </a:xfrm>
      </p:grpSpPr>
      <p:sp>
        <p:nvSpPr>
          <p:cNvPr id="110" name="Google Shape;110;p20"/>
          <p:cNvSpPr txBox="1"/>
          <p:nvPr>
            <p:ph idx="1" type="body"/>
          </p:nvPr>
        </p:nvSpPr>
        <p:spPr>
          <a:xfrm>
            <a:off x="904875" y="3690632"/>
            <a:ext cx="16478400" cy="2905800"/>
          </a:xfrm>
          <a:prstGeom prst="rect">
            <a:avLst/>
          </a:prstGeom>
          <a:noFill/>
          <a:ln>
            <a:noFill/>
          </a:ln>
        </p:spPr>
        <p:txBody>
          <a:bodyPr anchorCtr="0" anchor="ctr" bIns="38100" lIns="38100" spcFirstLastPara="1" rIns="38100" wrap="square" tIns="38100">
            <a:noAutofit/>
          </a:bodyPr>
          <a:lstStyle>
            <a:lvl1pPr indent="-228600" lvl="0" marL="4572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1pPr>
            <a:lvl2pPr indent="-228600" lvl="1" marL="9144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2pPr>
            <a:lvl3pPr indent="-228600" lvl="2" marL="13716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3pPr>
            <a:lvl4pPr indent="-228600" lvl="3" marL="18288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4pPr>
            <a:lvl5pPr indent="-228600" lvl="4" marL="22860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11" name="Google Shape;111;p20"/>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12" name="Shape 112"/>
        <p:cNvGrpSpPr/>
        <p:nvPr/>
      </p:nvGrpSpPr>
      <p:grpSpPr>
        <a:xfrm>
          <a:off x="0" y="0"/>
          <a:ext cx="0" cy="0"/>
          <a:chOff x="0" y="0"/>
          <a:chExt cx="0" cy="0"/>
        </a:xfrm>
      </p:grpSpPr>
      <p:sp>
        <p:nvSpPr>
          <p:cNvPr id="113" name="Google Shape;113;p21"/>
          <p:cNvSpPr txBox="1"/>
          <p:nvPr>
            <p:ph type="title"/>
          </p:nvPr>
        </p:nvSpPr>
        <p:spPr>
          <a:xfrm>
            <a:off x="904875" y="714375"/>
            <a:ext cx="16478400" cy="10764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14" name="Google Shape;114;p21"/>
          <p:cNvSpPr txBox="1"/>
          <p:nvPr>
            <p:ph idx="1" type="body"/>
          </p:nvPr>
        </p:nvSpPr>
        <p:spPr>
          <a:xfrm>
            <a:off x="904875" y="1684472"/>
            <a:ext cx="16478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15" name="Google Shape;115;p21"/>
          <p:cNvSpPr txBox="1"/>
          <p:nvPr>
            <p:ph idx="2"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228600" lvl="0" marL="457200" rtl="0" algn="l">
              <a:lnSpc>
                <a:spcPct val="100000"/>
              </a:lnSpc>
              <a:spcBef>
                <a:spcPts val="1400"/>
              </a:spcBef>
              <a:spcAft>
                <a:spcPts val="0"/>
              </a:spcAft>
              <a:buClr>
                <a:srgbClr val="FFFFFF"/>
              </a:buClr>
              <a:buSzPts val="4200"/>
              <a:buFont typeface="Helvetica Neue"/>
              <a:buNone/>
              <a:defRPr sz="4200"/>
            </a:lvl1pPr>
            <a:lvl2pPr indent="-228600" lvl="1" marL="914400" rtl="0" algn="l">
              <a:lnSpc>
                <a:spcPct val="100000"/>
              </a:lnSpc>
              <a:spcBef>
                <a:spcPts val="1400"/>
              </a:spcBef>
              <a:spcAft>
                <a:spcPts val="0"/>
              </a:spcAft>
              <a:buClr>
                <a:srgbClr val="FFFFFF"/>
              </a:buClr>
              <a:buSzPts val="4200"/>
              <a:buFont typeface="Helvetica Neue"/>
              <a:buNone/>
              <a:defRPr sz="4200"/>
            </a:lvl2pPr>
            <a:lvl3pPr indent="-228600" lvl="2" marL="1371600" rtl="0" algn="l">
              <a:lnSpc>
                <a:spcPct val="100000"/>
              </a:lnSpc>
              <a:spcBef>
                <a:spcPts val="1400"/>
              </a:spcBef>
              <a:spcAft>
                <a:spcPts val="0"/>
              </a:spcAft>
              <a:buClr>
                <a:srgbClr val="FFFFFF"/>
              </a:buClr>
              <a:buSzPts val="4200"/>
              <a:buFont typeface="Helvetica Neue"/>
              <a:buNone/>
              <a:defRPr sz="4200"/>
            </a:lvl3pPr>
            <a:lvl4pPr indent="-228600" lvl="3" marL="1828800" rtl="0" algn="l">
              <a:lnSpc>
                <a:spcPct val="100000"/>
              </a:lnSpc>
              <a:spcBef>
                <a:spcPts val="1400"/>
              </a:spcBef>
              <a:spcAft>
                <a:spcPts val="0"/>
              </a:spcAft>
              <a:buClr>
                <a:srgbClr val="FFFFFF"/>
              </a:buClr>
              <a:buSzPts val="4200"/>
              <a:buFont typeface="Helvetica Neue"/>
              <a:buNone/>
              <a:defRPr sz="4200"/>
            </a:lvl4pPr>
            <a:lvl5pPr indent="-228600" lvl="4" marL="2286000" rtl="0" algn="l">
              <a:lnSpc>
                <a:spcPct val="100000"/>
              </a:lnSpc>
              <a:spcBef>
                <a:spcPts val="1400"/>
              </a:spcBef>
              <a:spcAft>
                <a:spcPts val="0"/>
              </a:spcAft>
              <a:buClr>
                <a:srgbClr val="FFFFFF"/>
              </a:buClr>
              <a:buSzPts val="4200"/>
              <a:buFont typeface="Helvetica Neue"/>
              <a:buNone/>
              <a:defRPr sz="4200"/>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16" name="Google Shape;116;p21"/>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 name="Google Shape;18;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9" name="Google Shape;19;p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7" name="Shape 117"/>
        <p:cNvGrpSpPr/>
        <p:nvPr/>
      </p:nvGrpSpPr>
      <p:grpSpPr>
        <a:xfrm>
          <a:off x="0" y="0"/>
          <a:ext cx="0" cy="0"/>
          <a:chOff x="0" y="0"/>
          <a:chExt cx="0" cy="0"/>
        </a:xfrm>
      </p:grpSpPr>
      <p:sp>
        <p:nvSpPr>
          <p:cNvPr id="118" name="Google Shape;118;p22"/>
          <p:cNvSpPr txBox="1"/>
          <p:nvPr>
            <p:ph type="title"/>
          </p:nvPr>
        </p:nvSpPr>
        <p:spPr>
          <a:xfrm>
            <a:off x="904875" y="714375"/>
            <a:ext cx="16478400" cy="10764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19" name="Google Shape;119;p22"/>
          <p:cNvSpPr txBox="1"/>
          <p:nvPr>
            <p:ph idx="1" type="body"/>
          </p:nvPr>
        </p:nvSpPr>
        <p:spPr>
          <a:xfrm>
            <a:off x="904875" y="1684472"/>
            <a:ext cx="16478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20" name="Google Shape;120;p22"/>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121" name="Shape 121"/>
        <p:cNvGrpSpPr/>
        <p:nvPr/>
      </p:nvGrpSpPr>
      <p:grpSpPr>
        <a:xfrm>
          <a:off x="0" y="0"/>
          <a:ext cx="0" cy="0"/>
          <a:chOff x="0" y="0"/>
          <a:chExt cx="0" cy="0"/>
        </a:xfrm>
      </p:grpSpPr>
      <p:sp>
        <p:nvSpPr>
          <p:cNvPr id="122" name="Google Shape;122;p23"/>
          <p:cNvSpPr txBox="1"/>
          <p:nvPr>
            <p:ph type="title"/>
          </p:nvPr>
        </p:nvSpPr>
        <p:spPr>
          <a:xfrm>
            <a:off x="904875" y="714375"/>
            <a:ext cx="7334400" cy="10764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23" name="Google Shape;123;p23"/>
          <p:cNvSpPr txBox="1"/>
          <p:nvPr>
            <p:ph idx="1" type="body"/>
          </p:nvPr>
        </p:nvSpPr>
        <p:spPr>
          <a:xfrm>
            <a:off x="904875" y="1684472"/>
            <a:ext cx="7334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24" name="Google Shape;124;p23"/>
          <p:cNvSpPr txBox="1"/>
          <p:nvPr>
            <p:ph idx="2" type="body"/>
          </p:nvPr>
        </p:nvSpPr>
        <p:spPr>
          <a:xfrm>
            <a:off x="904875" y="3186378"/>
            <a:ext cx="7334400" cy="6192000"/>
          </a:xfrm>
          <a:prstGeom prst="rect">
            <a:avLst/>
          </a:prstGeom>
          <a:noFill/>
          <a:ln>
            <a:noFill/>
          </a:ln>
        </p:spPr>
        <p:txBody>
          <a:bodyPr anchorCtr="0" anchor="t" bIns="38100" lIns="38100" spcFirstLastPara="1" rIns="38100" wrap="square" tIns="38100">
            <a:noAutofit/>
          </a:bodyPr>
          <a:lstStyle>
            <a:lvl1pPr indent="-330200" lvl="0" marL="457200" rtl="0" algn="l">
              <a:lnSpc>
                <a:spcPct val="90000"/>
              </a:lnSpc>
              <a:spcBef>
                <a:spcPts val="3400"/>
              </a:spcBef>
              <a:spcAft>
                <a:spcPts val="0"/>
              </a:spcAft>
              <a:buClr>
                <a:srgbClr val="FFFFFF"/>
              </a:buClr>
              <a:buSzPts val="1600"/>
              <a:buChar char="•"/>
              <a:defRPr/>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25" name="Google Shape;125;p23"/>
          <p:cNvSpPr/>
          <p:nvPr>
            <p:ph idx="3" type="pic"/>
          </p:nvPr>
        </p:nvSpPr>
        <p:spPr>
          <a:xfrm>
            <a:off x="4785150" y="947886"/>
            <a:ext cx="16897200" cy="8395200"/>
          </a:xfrm>
          <a:prstGeom prst="rect">
            <a:avLst/>
          </a:prstGeom>
          <a:noFill/>
          <a:ln>
            <a:noFill/>
          </a:ln>
        </p:spPr>
      </p:sp>
      <p:sp>
        <p:nvSpPr>
          <p:cNvPr id="126" name="Google Shape;126;p23"/>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127" name="Shape 127"/>
        <p:cNvGrpSpPr/>
        <p:nvPr/>
      </p:nvGrpSpPr>
      <p:grpSpPr>
        <a:xfrm>
          <a:off x="0" y="0"/>
          <a:ext cx="0" cy="0"/>
          <a:chOff x="0" y="0"/>
          <a:chExt cx="0" cy="0"/>
        </a:xfrm>
      </p:grpSpPr>
      <p:sp>
        <p:nvSpPr>
          <p:cNvPr id="128" name="Google Shape;128;p24"/>
          <p:cNvSpPr txBox="1"/>
          <p:nvPr>
            <p:ph idx="1"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330200" lvl="0" marL="457200" rtl="0" algn="l">
              <a:lnSpc>
                <a:spcPct val="90000"/>
              </a:lnSpc>
              <a:spcBef>
                <a:spcPts val="3400"/>
              </a:spcBef>
              <a:spcAft>
                <a:spcPts val="0"/>
              </a:spcAft>
              <a:buClr>
                <a:srgbClr val="FFFFFF"/>
              </a:buClr>
              <a:buSzPts val="1600"/>
              <a:buChar char="•"/>
              <a:defRPr/>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29" name="Google Shape;129;p24"/>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130" name="Shape 130"/>
        <p:cNvGrpSpPr/>
        <p:nvPr/>
      </p:nvGrpSpPr>
      <p:grpSpPr>
        <a:xfrm>
          <a:off x="0" y="0"/>
          <a:ext cx="0" cy="0"/>
          <a:chOff x="0" y="0"/>
          <a:chExt cx="0" cy="0"/>
        </a:xfrm>
      </p:grpSpPr>
      <p:sp>
        <p:nvSpPr>
          <p:cNvPr id="131" name="Google Shape;131;p25"/>
          <p:cNvSpPr/>
          <p:nvPr>
            <p:ph idx="2" type="pic"/>
          </p:nvPr>
        </p:nvSpPr>
        <p:spPr>
          <a:xfrm>
            <a:off x="-323850" y="-3028950"/>
            <a:ext cx="22098000" cy="13525800"/>
          </a:xfrm>
          <a:prstGeom prst="rect">
            <a:avLst/>
          </a:prstGeom>
          <a:noFill/>
          <a:ln>
            <a:noFill/>
          </a:ln>
        </p:spPr>
      </p:sp>
      <p:sp>
        <p:nvSpPr>
          <p:cNvPr id="132" name="Google Shape;132;p25"/>
          <p:cNvSpPr txBox="1"/>
          <p:nvPr>
            <p:ph type="title"/>
          </p:nvPr>
        </p:nvSpPr>
        <p:spPr>
          <a:xfrm>
            <a:off x="904875" y="5343525"/>
            <a:ext cx="16478400" cy="3486000"/>
          </a:xfrm>
          <a:prstGeom prst="rect">
            <a:avLst/>
          </a:prstGeom>
          <a:noFill/>
          <a:ln>
            <a:noFill/>
          </a:ln>
        </p:spPr>
        <p:txBody>
          <a:bodyPr anchorCtr="0" anchor="b" bIns="38100" lIns="38100" spcFirstLastPara="1" rIns="38100" wrap="square" tIns="38100">
            <a:normAutofit/>
          </a:bodyPr>
          <a:lstStyle>
            <a:lvl1pPr lvl="0" rtl="0" algn="l">
              <a:lnSpc>
                <a:spcPct val="80000"/>
              </a:lnSpc>
              <a:spcBef>
                <a:spcPts val="0"/>
              </a:spcBef>
              <a:spcAft>
                <a:spcPts val="0"/>
              </a:spcAft>
              <a:buClr>
                <a:srgbClr val="FFFFFF"/>
              </a:buClr>
              <a:buSzPts val="8800"/>
              <a:buFont typeface="Helvetica Neue"/>
              <a:buNone/>
              <a:defRPr sz="8800"/>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33" name="Google Shape;133;p25"/>
          <p:cNvSpPr txBox="1"/>
          <p:nvPr>
            <p:ph idx="1" type="body"/>
          </p:nvPr>
        </p:nvSpPr>
        <p:spPr>
          <a:xfrm>
            <a:off x="905768" y="829603"/>
            <a:ext cx="16476600" cy="4776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2800"/>
              <a:buFont typeface="Helvetica Neue"/>
              <a:buNone/>
              <a:defRPr b="1" sz="28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34" name="Google Shape;134;p25"/>
          <p:cNvSpPr txBox="1"/>
          <p:nvPr>
            <p:ph idx="3" type="body"/>
          </p:nvPr>
        </p:nvSpPr>
        <p:spPr>
          <a:xfrm>
            <a:off x="904875" y="8707433"/>
            <a:ext cx="16478400" cy="858600"/>
          </a:xfrm>
          <a:prstGeom prst="rect">
            <a:avLst/>
          </a:prstGeom>
          <a:noFill/>
          <a:ln>
            <a:noFill/>
          </a:ln>
        </p:spPr>
        <p:txBody>
          <a:bodyPr anchorCtr="0" anchor="t" bIns="38100" lIns="38100" spcFirstLastPara="1" rIns="38100" wrap="square" tIns="381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228600" lvl="1" marL="914400" rtl="0" algn="l">
              <a:lnSpc>
                <a:spcPct val="100000"/>
              </a:lnSpc>
              <a:spcBef>
                <a:spcPts val="0"/>
              </a:spcBef>
              <a:spcAft>
                <a:spcPts val="0"/>
              </a:spcAft>
              <a:buClr>
                <a:srgbClr val="FFFFFF"/>
              </a:buClr>
              <a:buSzPts val="4200"/>
              <a:buFont typeface="Helvetica Neue"/>
              <a:buNone/>
              <a:defRPr b="1" sz="4200"/>
            </a:lvl2pPr>
            <a:lvl3pPr indent="-228600" lvl="2" marL="1371600" rtl="0" algn="l">
              <a:lnSpc>
                <a:spcPct val="100000"/>
              </a:lnSpc>
              <a:spcBef>
                <a:spcPts val="0"/>
              </a:spcBef>
              <a:spcAft>
                <a:spcPts val="0"/>
              </a:spcAft>
              <a:buClr>
                <a:srgbClr val="FFFFFF"/>
              </a:buClr>
              <a:buSzPts val="4200"/>
              <a:buFont typeface="Helvetica Neue"/>
              <a:buNone/>
              <a:defRPr b="1" sz="4200"/>
            </a:lvl3pPr>
            <a:lvl4pPr indent="-228600" lvl="3" marL="1828800" rtl="0" algn="l">
              <a:lnSpc>
                <a:spcPct val="100000"/>
              </a:lnSpc>
              <a:spcBef>
                <a:spcPts val="0"/>
              </a:spcBef>
              <a:spcAft>
                <a:spcPts val="0"/>
              </a:spcAft>
              <a:buClr>
                <a:srgbClr val="FFFFFF"/>
              </a:buClr>
              <a:buSzPts val="4200"/>
              <a:buFont typeface="Helvetica Neue"/>
              <a:buNone/>
              <a:defRPr b="1" sz="4200"/>
            </a:lvl4pPr>
            <a:lvl5pPr indent="-228600" lvl="4" marL="2286000" rtl="0" algn="l">
              <a:lnSpc>
                <a:spcPct val="100000"/>
              </a:lnSpc>
              <a:spcBef>
                <a:spcPts val="0"/>
              </a:spcBef>
              <a:spcAft>
                <a:spcPts val="0"/>
              </a:spcAft>
              <a:buClr>
                <a:srgbClr val="FFFFFF"/>
              </a:buClr>
              <a:buSzPts val="4200"/>
              <a:buFont typeface="Helvetica Neue"/>
              <a:buNone/>
              <a:defRPr b="1" sz="4200"/>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35" name="Google Shape;135;p25"/>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6" name="Shape 136"/>
        <p:cNvGrpSpPr/>
        <p:nvPr/>
      </p:nvGrpSpPr>
      <p:grpSpPr>
        <a:xfrm>
          <a:off x="0" y="0"/>
          <a:ext cx="0" cy="0"/>
          <a:chOff x="0" y="0"/>
          <a:chExt cx="0" cy="0"/>
        </a:xfrm>
      </p:grpSpPr>
      <p:sp>
        <p:nvSpPr>
          <p:cNvPr id="137" name="Google Shape;137;p26"/>
          <p:cNvSpPr txBox="1"/>
          <p:nvPr>
            <p:ph type="title"/>
          </p:nvPr>
        </p:nvSpPr>
        <p:spPr>
          <a:xfrm>
            <a:off x="1257300" y="547688"/>
            <a:ext cx="15773400" cy="1988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Clr>
                <a:schemeClr val="dk1"/>
              </a:buClr>
              <a:buSzPts val="27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138" name="Google Shape;138;p26"/>
          <p:cNvSpPr txBox="1"/>
          <p:nvPr>
            <p:ph idx="1" type="body"/>
          </p:nvPr>
        </p:nvSpPr>
        <p:spPr>
          <a:xfrm>
            <a:off x="1257300" y="2738438"/>
            <a:ext cx="15773400" cy="6526800"/>
          </a:xfrm>
          <a:prstGeom prst="rect">
            <a:avLst/>
          </a:prstGeom>
          <a:noFill/>
          <a:ln>
            <a:noFill/>
          </a:ln>
        </p:spPr>
        <p:txBody>
          <a:bodyPr anchorCtr="0" anchor="t" bIns="68550" lIns="137150" spcFirstLastPara="1" rIns="137150" wrap="square" tIns="68550">
            <a:normAutofit/>
          </a:bodyPr>
          <a:lstStyle>
            <a:lvl1pPr indent="-400050" lvl="0" marL="457200" rtl="0" algn="l">
              <a:lnSpc>
                <a:spcPct val="90000"/>
              </a:lnSpc>
              <a:spcBef>
                <a:spcPts val="1500"/>
              </a:spcBef>
              <a:spcAft>
                <a:spcPts val="0"/>
              </a:spcAft>
              <a:buClr>
                <a:schemeClr val="dk1"/>
              </a:buClr>
              <a:buSzPts val="2700"/>
              <a:buChar char="•"/>
              <a:defRPr/>
            </a:lvl1pPr>
            <a:lvl2pPr indent="-400050" lvl="1" marL="914400" rtl="0" algn="l">
              <a:lnSpc>
                <a:spcPct val="90000"/>
              </a:lnSpc>
              <a:spcBef>
                <a:spcPts val="800"/>
              </a:spcBef>
              <a:spcAft>
                <a:spcPts val="0"/>
              </a:spcAft>
              <a:buClr>
                <a:schemeClr val="dk1"/>
              </a:buClr>
              <a:buSzPts val="2700"/>
              <a:buChar char="•"/>
              <a:defRPr/>
            </a:lvl2pPr>
            <a:lvl3pPr indent="-400050" lvl="2" marL="1371600" rtl="0" algn="l">
              <a:lnSpc>
                <a:spcPct val="90000"/>
              </a:lnSpc>
              <a:spcBef>
                <a:spcPts val="800"/>
              </a:spcBef>
              <a:spcAft>
                <a:spcPts val="0"/>
              </a:spcAft>
              <a:buClr>
                <a:schemeClr val="dk1"/>
              </a:buClr>
              <a:buSzPts val="2700"/>
              <a:buChar char="•"/>
              <a:defRPr/>
            </a:lvl3pPr>
            <a:lvl4pPr indent="-400050" lvl="3" marL="1828800" rtl="0" algn="l">
              <a:lnSpc>
                <a:spcPct val="90000"/>
              </a:lnSpc>
              <a:spcBef>
                <a:spcPts val="800"/>
              </a:spcBef>
              <a:spcAft>
                <a:spcPts val="0"/>
              </a:spcAft>
              <a:buClr>
                <a:schemeClr val="dk1"/>
              </a:buClr>
              <a:buSzPts val="2700"/>
              <a:buChar char="•"/>
              <a:defRPr/>
            </a:lvl4pPr>
            <a:lvl5pPr indent="-400050" lvl="4" marL="2286000" rtl="0" algn="l">
              <a:lnSpc>
                <a:spcPct val="90000"/>
              </a:lnSpc>
              <a:spcBef>
                <a:spcPts val="800"/>
              </a:spcBef>
              <a:spcAft>
                <a:spcPts val="0"/>
              </a:spcAft>
              <a:buClr>
                <a:schemeClr val="dk1"/>
              </a:buClr>
              <a:buSzPts val="2700"/>
              <a:buChar char="•"/>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139" name="Google Shape;139;p26"/>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rtl="0" algn="l">
              <a:spcBef>
                <a:spcPts val="0"/>
              </a:spcBef>
              <a:spcAft>
                <a:spcPts val="0"/>
              </a:spcAft>
              <a:buSzPts val="2100"/>
              <a:buNone/>
              <a:defRPr sz="2100"/>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140" name="Google Shape;140;p26"/>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rtl="0" algn="ctr">
              <a:spcBef>
                <a:spcPts val="0"/>
              </a:spcBef>
              <a:spcAft>
                <a:spcPts val="0"/>
              </a:spcAft>
              <a:buSzPts val="2100"/>
              <a:buNone/>
              <a:defRPr sz="2100"/>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141" name="Google Shape;141;p26"/>
          <p:cNvSpPr txBox="1"/>
          <p:nvPr>
            <p:ph idx="12" type="sldNum"/>
          </p:nvPr>
        </p:nvSpPr>
        <p:spPr>
          <a:xfrm>
            <a:off x="12915900" y="9534525"/>
            <a:ext cx="4114800" cy="354000"/>
          </a:xfrm>
          <a:prstGeom prst="rect">
            <a:avLst/>
          </a:prstGeom>
          <a:noFill/>
          <a:ln>
            <a:noFill/>
          </a:ln>
        </p:spPr>
        <p:txBody>
          <a:bodyPr anchorCtr="0" anchor="ctr" bIns="68550" lIns="137150" spcFirstLastPara="1" rIns="137150" wrap="square" tIns="6855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标题幻灯片">
  <p:cSld name="3_标题幻灯片">
    <p:spTree>
      <p:nvGrpSpPr>
        <p:cNvPr id="142" name="Shape 142"/>
        <p:cNvGrpSpPr/>
        <p:nvPr/>
      </p:nvGrpSpPr>
      <p:grpSpPr>
        <a:xfrm>
          <a:off x="0" y="0"/>
          <a:ext cx="0" cy="0"/>
          <a:chOff x="0" y="0"/>
          <a:chExt cx="0" cy="0"/>
        </a:xfrm>
      </p:grpSpPr>
      <p:pic>
        <p:nvPicPr>
          <p:cNvPr descr="资源 434302" id="143" name="Google Shape;143;p27"/>
          <p:cNvPicPr preferRelativeResize="0"/>
          <p:nvPr/>
        </p:nvPicPr>
        <p:blipFill rotWithShape="1">
          <a:blip r:embed="rId2">
            <a:alphaModFix/>
          </a:blip>
          <a:srcRect b="0" l="0" r="0" t="0"/>
          <a:stretch/>
        </p:blipFill>
        <p:spPr>
          <a:xfrm>
            <a:off x="4763" y="-21907"/>
            <a:ext cx="18283236" cy="10308908"/>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0" name="Shape 150"/>
        <p:cNvGrpSpPr/>
        <p:nvPr/>
      </p:nvGrpSpPr>
      <p:grpSpPr>
        <a:xfrm>
          <a:off x="0" y="0"/>
          <a:ext cx="0" cy="0"/>
          <a:chOff x="0" y="0"/>
          <a:chExt cx="0" cy="0"/>
        </a:xfrm>
      </p:grpSpPr>
      <p:sp>
        <p:nvSpPr>
          <p:cNvPr id="151" name="Google Shape;151;p29"/>
          <p:cNvSpPr txBox="1"/>
          <p:nvPr>
            <p:ph type="ctrTitle"/>
          </p:nvPr>
        </p:nvSpPr>
        <p:spPr>
          <a:xfrm>
            <a:off x="2286000" y="1683545"/>
            <a:ext cx="13716000" cy="3581400"/>
          </a:xfrm>
          <a:prstGeom prst="rect">
            <a:avLst/>
          </a:prstGeom>
          <a:noFill/>
          <a:ln>
            <a:noFill/>
          </a:ln>
        </p:spPr>
        <p:txBody>
          <a:bodyPr anchorCtr="0" anchor="b" bIns="68550" lIns="137150" spcFirstLastPara="1" rIns="137150" wrap="square" tIns="68550">
            <a:normAutofit/>
          </a:bodyPr>
          <a:lstStyle>
            <a:lvl1pPr lvl="0" algn="ctr">
              <a:lnSpc>
                <a:spcPct val="90000"/>
              </a:lnSpc>
              <a:spcBef>
                <a:spcPts val="0"/>
              </a:spcBef>
              <a:spcAft>
                <a:spcPts val="0"/>
              </a:spcAft>
              <a:buClr>
                <a:schemeClr val="dk1"/>
              </a:buClr>
              <a:buSzPts val="9000"/>
              <a:buFont typeface="Calibri"/>
              <a:buNone/>
              <a:defRPr sz="90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52" name="Google Shape;152;p29"/>
          <p:cNvSpPr txBox="1"/>
          <p:nvPr>
            <p:ph idx="1" type="subTitle"/>
          </p:nvPr>
        </p:nvSpPr>
        <p:spPr>
          <a:xfrm>
            <a:off x="2286000" y="5403057"/>
            <a:ext cx="13716000" cy="2483643"/>
          </a:xfrm>
          <a:prstGeom prst="rect">
            <a:avLst/>
          </a:prstGeom>
          <a:noFill/>
          <a:ln>
            <a:noFill/>
          </a:ln>
        </p:spPr>
        <p:txBody>
          <a:bodyPr anchorCtr="0" anchor="t" bIns="68550" lIns="137150" spcFirstLastPara="1" rIns="137150" wrap="square" tIns="68550">
            <a:normAutofit/>
          </a:bodyPr>
          <a:lstStyle>
            <a:lvl1pPr lvl="0" algn="ctr">
              <a:lnSpc>
                <a:spcPct val="90000"/>
              </a:lnSpc>
              <a:spcBef>
                <a:spcPts val="1500"/>
              </a:spcBef>
              <a:spcAft>
                <a:spcPts val="0"/>
              </a:spcAft>
              <a:buClr>
                <a:schemeClr val="dk1"/>
              </a:buClr>
              <a:buSzPts val="3600"/>
              <a:buNone/>
              <a:defRPr sz="3600"/>
            </a:lvl1pPr>
            <a:lvl2pPr lvl="1" algn="ctr">
              <a:lnSpc>
                <a:spcPct val="90000"/>
              </a:lnSpc>
              <a:spcBef>
                <a:spcPts val="800"/>
              </a:spcBef>
              <a:spcAft>
                <a:spcPts val="0"/>
              </a:spcAft>
              <a:buClr>
                <a:schemeClr val="dk1"/>
              </a:buClr>
              <a:buSzPts val="3000"/>
              <a:buNone/>
              <a:defRPr sz="3000"/>
            </a:lvl2pPr>
            <a:lvl3pPr lvl="2" algn="ctr">
              <a:lnSpc>
                <a:spcPct val="90000"/>
              </a:lnSpc>
              <a:spcBef>
                <a:spcPts val="800"/>
              </a:spcBef>
              <a:spcAft>
                <a:spcPts val="0"/>
              </a:spcAft>
              <a:buClr>
                <a:schemeClr val="dk1"/>
              </a:buClr>
              <a:buSzPts val="2700"/>
              <a:buNone/>
              <a:defRPr sz="2700"/>
            </a:lvl3pPr>
            <a:lvl4pPr lvl="3" algn="ctr">
              <a:lnSpc>
                <a:spcPct val="90000"/>
              </a:lnSpc>
              <a:spcBef>
                <a:spcPts val="800"/>
              </a:spcBef>
              <a:spcAft>
                <a:spcPts val="0"/>
              </a:spcAft>
              <a:buClr>
                <a:schemeClr val="dk1"/>
              </a:buClr>
              <a:buSzPts val="2400"/>
              <a:buNone/>
              <a:defRPr sz="2400"/>
            </a:lvl4pPr>
            <a:lvl5pPr lvl="4" algn="ctr">
              <a:lnSpc>
                <a:spcPct val="90000"/>
              </a:lnSpc>
              <a:spcBef>
                <a:spcPts val="800"/>
              </a:spcBef>
              <a:spcAft>
                <a:spcPts val="0"/>
              </a:spcAft>
              <a:buClr>
                <a:schemeClr val="dk1"/>
              </a:buClr>
              <a:buSzPts val="2400"/>
              <a:buNone/>
              <a:defRPr sz="2400"/>
            </a:lvl5pPr>
            <a:lvl6pPr lvl="5" algn="ctr">
              <a:lnSpc>
                <a:spcPct val="90000"/>
              </a:lnSpc>
              <a:spcBef>
                <a:spcPts val="800"/>
              </a:spcBef>
              <a:spcAft>
                <a:spcPts val="0"/>
              </a:spcAft>
              <a:buClr>
                <a:schemeClr val="dk1"/>
              </a:buClr>
              <a:buSzPts val="2400"/>
              <a:buNone/>
              <a:defRPr sz="2400"/>
            </a:lvl6pPr>
            <a:lvl7pPr lvl="6" algn="ctr">
              <a:lnSpc>
                <a:spcPct val="90000"/>
              </a:lnSpc>
              <a:spcBef>
                <a:spcPts val="800"/>
              </a:spcBef>
              <a:spcAft>
                <a:spcPts val="0"/>
              </a:spcAft>
              <a:buClr>
                <a:schemeClr val="dk1"/>
              </a:buClr>
              <a:buSzPts val="2400"/>
              <a:buNone/>
              <a:defRPr sz="2400"/>
            </a:lvl7pPr>
            <a:lvl8pPr lvl="7" algn="ctr">
              <a:lnSpc>
                <a:spcPct val="90000"/>
              </a:lnSpc>
              <a:spcBef>
                <a:spcPts val="800"/>
              </a:spcBef>
              <a:spcAft>
                <a:spcPts val="0"/>
              </a:spcAft>
              <a:buClr>
                <a:schemeClr val="dk1"/>
              </a:buClr>
              <a:buSzPts val="2400"/>
              <a:buNone/>
              <a:defRPr sz="2400"/>
            </a:lvl8pPr>
            <a:lvl9pPr lvl="8" algn="ctr">
              <a:lnSpc>
                <a:spcPct val="90000"/>
              </a:lnSpc>
              <a:spcBef>
                <a:spcPts val="800"/>
              </a:spcBef>
              <a:spcAft>
                <a:spcPts val="0"/>
              </a:spcAft>
              <a:buClr>
                <a:schemeClr val="dk1"/>
              </a:buClr>
              <a:buSzPts val="2400"/>
              <a:buNone/>
              <a:defRPr sz="2400"/>
            </a:lvl9pPr>
          </a:lstStyle>
          <a:p/>
        </p:txBody>
      </p:sp>
      <p:sp>
        <p:nvSpPr>
          <p:cNvPr id="153" name="Google Shape;153;p29"/>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54" name="Google Shape;154;p29"/>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55" name="Google Shape;155;p29"/>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6" name="Shape 156"/>
        <p:cNvGrpSpPr/>
        <p:nvPr/>
      </p:nvGrpSpPr>
      <p:grpSpPr>
        <a:xfrm>
          <a:off x="0" y="0"/>
          <a:ext cx="0" cy="0"/>
          <a:chOff x="0" y="0"/>
          <a:chExt cx="0" cy="0"/>
        </a:xfrm>
      </p:grpSpPr>
      <p:sp>
        <p:nvSpPr>
          <p:cNvPr id="157" name="Google Shape;157;p30"/>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58" name="Google Shape;158;p30"/>
          <p:cNvSpPr txBox="1"/>
          <p:nvPr>
            <p:ph idx="1" type="body"/>
          </p:nvPr>
        </p:nvSpPr>
        <p:spPr>
          <a:xfrm>
            <a:off x="1257300" y="2738438"/>
            <a:ext cx="15773400" cy="6527007"/>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59" name="Google Shape;159;p30"/>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60" name="Google Shape;160;p30"/>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61" name="Google Shape;161;p30"/>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2" name="Shape 162"/>
        <p:cNvGrpSpPr/>
        <p:nvPr/>
      </p:nvGrpSpPr>
      <p:grpSpPr>
        <a:xfrm>
          <a:off x="0" y="0"/>
          <a:ext cx="0" cy="0"/>
          <a:chOff x="0" y="0"/>
          <a:chExt cx="0" cy="0"/>
        </a:xfrm>
      </p:grpSpPr>
      <p:sp>
        <p:nvSpPr>
          <p:cNvPr id="163" name="Google Shape;163;p31"/>
          <p:cNvSpPr txBox="1"/>
          <p:nvPr>
            <p:ph type="title"/>
          </p:nvPr>
        </p:nvSpPr>
        <p:spPr>
          <a:xfrm>
            <a:off x="1247775" y="2564607"/>
            <a:ext cx="15773400" cy="4279106"/>
          </a:xfrm>
          <a:prstGeom prst="rect">
            <a:avLst/>
          </a:prstGeom>
          <a:noFill/>
          <a:ln>
            <a:noFill/>
          </a:ln>
        </p:spPr>
        <p:txBody>
          <a:bodyPr anchorCtr="0" anchor="b" bIns="68550" lIns="137150" spcFirstLastPara="1" rIns="137150" wrap="square" tIns="68550">
            <a:normAutofit/>
          </a:bodyPr>
          <a:lstStyle>
            <a:lvl1pPr lvl="0" algn="l">
              <a:lnSpc>
                <a:spcPct val="90000"/>
              </a:lnSpc>
              <a:spcBef>
                <a:spcPts val="0"/>
              </a:spcBef>
              <a:spcAft>
                <a:spcPts val="0"/>
              </a:spcAft>
              <a:buClr>
                <a:schemeClr val="dk1"/>
              </a:buClr>
              <a:buSzPts val="9000"/>
              <a:buFont typeface="Calibri"/>
              <a:buNone/>
              <a:defRPr sz="90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64" name="Google Shape;164;p31"/>
          <p:cNvSpPr txBox="1"/>
          <p:nvPr>
            <p:ph idx="1" type="body"/>
          </p:nvPr>
        </p:nvSpPr>
        <p:spPr>
          <a:xfrm>
            <a:off x="1247775" y="6884194"/>
            <a:ext cx="15773400" cy="2250281"/>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rgbClr val="888888"/>
              </a:buClr>
              <a:buSzPts val="3600"/>
              <a:buNone/>
              <a:defRPr sz="3600">
                <a:solidFill>
                  <a:srgbClr val="888888"/>
                </a:solidFill>
              </a:defRPr>
            </a:lvl1pPr>
            <a:lvl2pPr indent="-228600" lvl="1" marL="914400" algn="l">
              <a:lnSpc>
                <a:spcPct val="90000"/>
              </a:lnSpc>
              <a:spcBef>
                <a:spcPts val="800"/>
              </a:spcBef>
              <a:spcAft>
                <a:spcPts val="0"/>
              </a:spcAft>
              <a:buClr>
                <a:srgbClr val="888888"/>
              </a:buClr>
              <a:buSzPts val="3000"/>
              <a:buNone/>
              <a:defRPr sz="3000">
                <a:solidFill>
                  <a:srgbClr val="888888"/>
                </a:solidFill>
              </a:defRPr>
            </a:lvl2pPr>
            <a:lvl3pPr indent="-228600" lvl="2" marL="1371600" algn="l">
              <a:lnSpc>
                <a:spcPct val="90000"/>
              </a:lnSpc>
              <a:spcBef>
                <a:spcPts val="800"/>
              </a:spcBef>
              <a:spcAft>
                <a:spcPts val="0"/>
              </a:spcAft>
              <a:buClr>
                <a:srgbClr val="888888"/>
              </a:buClr>
              <a:buSzPts val="2700"/>
              <a:buNone/>
              <a:defRPr sz="2700">
                <a:solidFill>
                  <a:srgbClr val="888888"/>
                </a:solidFill>
              </a:defRPr>
            </a:lvl3pPr>
            <a:lvl4pPr indent="-228600" lvl="3" marL="1828800" algn="l">
              <a:lnSpc>
                <a:spcPct val="90000"/>
              </a:lnSpc>
              <a:spcBef>
                <a:spcPts val="800"/>
              </a:spcBef>
              <a:spcAft>
                <a:spcPts val="0"/>
              </a:spcAft>
              <a:buClr>
                <a:srgbClr val="888888"/>
              </a:buClr>
              <a:buSzPts val="2400"/>
              <a:buNone/>
              <a:defRPr sz="2400">
                <a:solidFill>
                  <a:srgbClr val="888888"/>
                </a:solidFill>
              </a:defRPr>
            </a:lvl4pPr>
            <a:lvl5pPr indent="-228600" lvl="4" marL="2286000" algn="l">
              <a:lnSpc>
                <a:spcPct val="90000"/>
              </a:lnSpc>
              <a:spcBef>
                <a:spcPts val="800"/>
              </a:spcBef>
              <a:spcAft>
                <a:spcPts val="0"/>
              </a:spcAft>
              <a:buClr>
                <a:srgbClr val="888888"/>
              </a:buClr>
              <a:buSzPts val="2400"/>
              <a:buNone/>
              <a:defRPr sz="2400">
                <a:solidFill>
                  <a:srgbClr val="888888"/>
                </a:solidFill>
              </a:defRPr>
            </a:lvl5pPr>
            <a:lvl6pPr indent="-228600" lvl="5" marL="2743200" algn="l">
              <a:lnSpc>
                <a:spcPct val="90000"/>
              </a:lnSpc>
              <a:spcBef>
                <a:spcPts val="800"/>
              </a:spcBef>
              <a:spcAft>
                <a:spcPts val="0"/>
              </a:spcAft>
              <a:buClr>
                <a:srgbClr val="888888"/>
              </a:buClr>
              <a:buSzPts val="2400"/>
              <a:buNone/>
              <a:defRPr sz="2400">
                <a:solidFill>
                  <a:srgbClr val="888888"/>
                </a:solidFill>
              </a:defRPr>
            </a:lvl6pPr>
            <a:lvl7pPr indent="-228600" lvl="6" marL="3200400" algn="l">
              <a:lnSpc>
                <a:spcPct val="90000"/>
              </a:lnSpc>
              <a:spcBef>
                <a:spcPts val="800"/>
              </a:spcBef>
              <a:spcAft>
                <a:spcPts val="0"/>
              </a:spcAft>
              <a:buClr>
                <a:srgbClr val="888888"/>
              </a:buClr>
              <a:buSzPts val="2400"/>
              <a:buNone/>
              <a:defRPr sz="2400">
                <a:solidFill>
                  <a:srgbClr val="888888"/>
                </a:solidFill>
              </a:defRPr>
            </a:lvl7pPr>
            <a:lvl8pPr indent="-228600" lvl="7" marL="3657600" algn="l">
              <a:lnSpc>
                <a:spcPct val="90000"/>
              </a:lnSpc>
              <a:spcBef>
                <a:spcPts val="800"/>
              </a:spcBef>
              <a:spcAft>
                <a:spcPts val="0"/>
              </a:spcAft>
              <a:buClr>
                <a:srgbClr val="888888"/>
              </a:buClr>
              <a:buSzPts val="2400"/>
              <a:buNone/>
              <a:defRPr sz="2400">
                <a:solidFill>
                  <a:srgbClr val="888888"/>
                </a:solidFill>
              </a:defRPr>
            </a:lvl8pPr>
            <a:lvl9pPr indent="-228600" lvl="8" marL="4114800" algn="l">
              <a:lnSpc>
                <a:spcPct val="90000"/>
              </a:lnSpc>
              <a:spcBef>
                <a:spcPts val="800"/>
              </a:spcBef>
              <a:spcAft>
                <a:spcPts val="0"/>
              </a:spcAft>
              <a:buClr>
                <a:srgbClr val="888888"/>
              </a:buClr>
              <a:buSzPts val="2400"/>
              <a:buNone/>
              <a:defRPr sz="2400">
                <a:solidFill>
                  <a:srgbClr val="888888"/>
                </a:solidFill>
              </a:defRPr>
            </a:lvl9pPr>
          </a:lstStyle>
          <a:p/>
        </p:txBody>
      </p:sp>
      <p:sp>
        <p:nvSpPr>
          <p:cNvPr id="165" name="Google Shape;165;p31"/>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66" name="Google Shape;166;p31"/>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67" name="Google Shape;167;p31"/>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8" name="Shape 168"/>
        <p:cNvGrpSpPr/>
        <p:nvPr/>
      </p:nvGrpSpPr>
      <p:grpSpPr>
        <a:xfrm>
          <a:off x="0" y="0"/>
          <a:ext cx="0" cy="0"/>
          <a:chOff x="0" y="0"/>
          <a:chExt cx="0" cy="0"/>
        </a:xfrm>
      </p:grpSpPr>
      <p:sp>
        <p:nvSpPr>
          <p:cNvPr id="169" name="Google Shape;169;p32"/>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70" name="Google Shape;170;p32"/>
          <p:cNvSpPr txBox="1"/>
          <p:nvPr>
            <p:ph idx="1" type="body"/>
          </p:nvPr>
        </p:nvSpPr>
        <p:spPr>
          <a:xfrm>
            <a:off x="1257300" y="2738438"/>
            <a:ext cx="7772400" cy="6527007"/>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71" name="Google Shape;171;p32"/>
          <p:cNvSpPr txBox="1"/>
          <p:nvPr>
            <p:ph idx="2" type="body"/>
          </p:nvPr>
        </p:nvSpPr>
        <p:spPr>
          <a:xfrm>
            <a:off x="9258300" y="2738438"/>
            <a:ext cx="7772400" cy="6527007"/>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72" name="Google Shape;172;p32"/>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73" name="Google Shape;173;p32"/>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74" name="Google Shape;174;p32"/>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 name="Google Shape;24;p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5" name="Shape 175"/>
        <p:cNvGrpSpPr/>
        <p:nvPr/>
      </p:nvGrpSpPr>
      <p:grpSpPr>
        <a:xfrm>
          <a:off x="0" y="0"/>
          <a:ext cx="0" cy="0"/>
          <a:chOff x="0" y="0"/>
          <a:chExt cx="0" cy="0"/>
        </a:xfrm>
      </p:grpSpPr>
      <p:sp>
        <p:nvSpPr>
          <p:cNvPr id="176" name="Google Shape;176;p33"/>
          <p:cNvSpPr txBox="1"/>
          <p:nvPr>
            <p:ph type="title"/>
          </p:nvPr>
        </p:nvSpPr>
        <p:spPr>
          <a:xfrm>
            <a:off x="1259682"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77" name="Google Shape;177;p33"/>
          <p:cNvSpPr txBox="1"/>
          <p:nvPr>
            <p:ph idx="1" type="body"/>
          </p:nvPr>
        </p:nvSpPr>
        <p:spPr>
          <a:xfrm>
            <a:off x="1259682" y="2521745"/>
            <a:ext cx="7736681" cy="1235868"/>
          </a:xfrm>
          <a:prstGeom prst="rect">
            <a:avLst/>
          </a:prstGeom>
          <a:noFill/>
          <a:ln>
            <a:noFill/>
          </a:ln>
        </p:spPr>
        <p:txBody>
          <a:bodyPr anchorCtr="0" anchor="b"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3600"/>
              <a:buNone/>
              <a:defRPr b="1" sz="3600"/>
            </a:lvl1pPr>
            <a:lvl2pPr indent="-228600" lvl="1" marL="914400" algn="l">
              <a:lnSpc>
                <a:spcPct val="90000"/>
              </a:lnSpc>
              <a:spcBef>
                <a:spcPts val="800"/>
              </a:spcBef>
              <a:spcAft>
                <a:spcPts val="0"/>
              </a:spcAft>
              <a:buClr>
                <a:schemeClr val="dk1"/>
              </a:buClr>
              <a:buSzPts val="3000"/>
              <a:buNone/>
              <a:defRPr b="1" sz="3000"/>
            </a:lvl2pPr>
            <a:lvl3pPr indent="-228600" lvl="2" marL="1371600" algn="l">
              <a:lnSpc>
                <a:spcPct val="90000"/>
              </a:lnSpc>
              <a:spcBef>
                <a:spcPts val="800"/>
              </a:spcBef>
              <a:spcAft>
                <a:spcPts val="0"/>
              </a:spcAft>
              <a:buClr>
                <a:schemeClr val="dk1"/>
              </a:buClr>
              <a:buSzPts val="2700"/>
              <a:buNone/>
              <a:defRPr b="1" sz="2700"/>
            </a:lvl3pPr>
            <a:lvl4pPr indent="-228600" lvl="3" marL="1828800" algn="l">
              <a:lnSpc>
                <a:spcPct val="90000"/>
              </a:lnSpc>
              <a:spcBef>
                <a:spcPts val="800"/>
              </a:spcBef>
              <a:spcAft>
                <a:spcPts val="0"/>
              </a:spcAft>
              <a:buClr>
                <a:schemeClr val="dk1"/>
              </a:buClr>
              <a:buSzPts val="2400"/>
              <a:buNone/>
              <a:defRPr b="1" sz="2400"/>
            </a:lvl4pPr>
            <a:lvl5pPr indent="-228600" lvl="4" marL="2286000" algn="l">
              <a:lnSpc>
                <a:spcPct val="90000"/>
              </a:lnSpc>
              <a:spcBef>
                <a:spcPts val="800"/>
              </a:spcBef>
              <a:spcAft>
                <a:spcPts val="0"/>
              </a:spcAft>
              <a:buClr>
                <a:schemeClr val="dk1"/>
              </a:buClr>
              <a:buSzPts val="2400"/>
              <a:buNone/>
              <a:defRPr b="1" sz="2400"/>
            </a:lvl5pPr>
            <a:lvl6pPr indent="-228600" lvl="5" marL="2743200" algn="l">
              <a:lnSpc>
                <a:spcPct val="90000"/>
              </a:lnSpc>
              <a:spcBef>
                <a:spcPts val="800"/>
              </a:spcBef>
              <a:spcAft>
                <a:spcPts val="0"/>
              </a:spcAft>
              <a:buClr>
                <a:schemeClr val="dk1"/>
              </a:buClr>
              <a:buSzPts val="2400"/>
              <a:buNone/>
              <a:defRPr b="1" sz="2400"/>
            </a:lvl6pPr>
            <a:lvl7pPr indent="-228600" lvl="6" marL="3200400" algn="l">
              <a:lnSpc>
                <a:spcPct val="90000"/>
              </a:lnSpc>
              <a:spcBef>
                <a:spcPts val="800"/>
              </a:spcBef>
              <a:spcAft>
                <a:spcPts val="0"/>
              </a:spcAft>
              <a:buClr>
                <a:schemeClr val="dk1"/>
              </a:buClr>
              <a:buSzPts val="2400"/>
              <a:buNone/>
              <a:defRPr b="1" sz="2400"/>
            </a:lvl7pPr>
            <a:lvl8pPr indent="-228600" lvl="7" marL="3657600" algn="l">
              <a:lnSpc>
                <a:spcPct val="90000"/>
              </a:lnSpc>
              <a:spcBef>
                <a:spcPts val="800"/>
              </a:spcBef>
              <a:spcAft>
                <a:spcPts val="0"/>
              </a:spcAft>
              <a:buClr>
                <a:schemeClr val="dk1"/>
              </a:buClr>
              <a:buSzPts val="2400"/>
              <a:buNone/>
              <a:defRPr b="1" sz="2400"/>
            </a:lvl8pPr>
            <a:lvl9pPr indent="-228600" lvl="8" marL="4114800" algn="l">
              <a:lnSpc>
                <a:spcPct val="90000"/>
              </a:lnSpc>
              <a:spcBef>
                <a:spcPts val="800"/>
              </a:spcBef>
              <a:spcAft>
                <a:spcPts val="0"/>
              </a:spcAft>
              <a:buClr>
                <a:schemeClr val="dk1"/>
              </a:buClr>
              <a:buSzPts val="2400"/>
              <a:buNone/>
              <a:defRPr b="1" sz="2400"/>
            </a:lvl9pPr>
          </a:lstStyle>
          <a:p/>
        </p:txBody>
      </p:sp>
      <p:sp>
        <p:nvSpPr>
          <p:cNvPr id="178" name="Google Shape;178;p33"/>
          <p:cNvSpPr txBox="1"/>
          <p:nvPr>
            <p:ph idx="2" type="body"/>
          </p:nvPr>
        </p:nvSpPr>
        <p:spPr>
          <a:xfrm>
            <a:off x="1259682" y="3757613"/>
            <a:ext cx="7736681" cy="5526882"/>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79" name="Google Shape;179;p33"/>
          <p:cNvSpPr txBox="1"/>
          <p:nvPr>
            <p:ph idx="3" type="body"/>
          </p:nvPr>
        </p:nvSpPr>
        <p:spPr>
          <a:xfrm>
            <a:off x="9258300" y="2521745"/>
            <a:ext cx="7774782" cy="1235868"/>
          </a:xfrm>
          <a:prstGeom prst="rect">
            <a:avLst/>
          </a:prstGeom>
          <a:noFill/>
          <a:ln>
            <a:noFill/>
          </a:ln>
        </p:spPr>
        <p:txBody>
          <a:bodyPr anchorCtr="0" anchor="b"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3600"/>
              <a:buNone/>
              <a:defRPr b="1" sz="3600"/>
            </a:lvl1pPr>
            <a:lvl2pPr indent="-228600" lvl="1" marL="914400" algn="l">
              <a:lnSpc>
                <a:spcPct val="90000"/>
              </a:lnSpc>
              <a:spcBef>
                <a:spcPts val="800"/>
              </a:spcBef>
              <a:spcAft>
                <a:spcPts val="0"/>
              </a:spcAft>
              <a:buClr>
                <a:schemeClr val="dk1"/>
              </a:buClr>
              <a:buSzPts val="3000"/>
              <a:buNone/>
              <a:defRPr b="1" sz="3000"/>
            </a:lvl2pPr>
            <a:lvl3pPr indent="-228600" lvl="2" marL="1371600" algn="l">
              <a:lnSpc>
                <a:spcPct val="90000"/>
              </a:lnSpc>
              <a:spcBef>
                <a:spcPts val="800"/>
              </a:spcBef>
              <a:spcAft>
                <a:spcPts val="0"/>
              </a:spcAft>
              <a:buClr>
                <a:schemeClr val="dk1"/>
              </a:buClr>
              <a:buSzPts val="2700"/>
              <a:buNone/>
              <a:defRPr b="1" sz="2700"/>
            </a:lvl3pPr>
            <a:lvl4pPr indent="-228600" lvl="3" marL="1828800" algn="l">
              <a:lnSpc>
                <a:spcPct val="90000"/>
              </a:lnSpc>
              <a:spcBef>
                <a:spcPts val="800"/>
              </a:spcBef>
              <a:spcAft>
                <a:spcPts val="0"/>
              </a:spcAft>
              <a:buClr>
                <a:schemeClr val="dk1"/>
              </a:buClr>
              <a:buSzPts val="2400"/>
              <a:buNone/>
              <a:defRPr b="1" sz="2400"/>
            </a:lvl4pPr>
            <a:lvl5pPr indent="-228600" lvl="4" marL="2286000" algn="l">
              <a:lnSpc>
                <a:spcPct val="90000"/>
              </a:lnSpc>
              <a:spcBef>
                <a:spcPts val="800"/>
              </a:spcBef>
              <a:spcAft>
                <a:spcPts val="0"/>
              </a:spcAft>
              <a:buClr>
                <a:schemeClr val="dk1"/>
              </a:buClr>
              <a:buSzPts val="2400"/>
              <a:buNone/>
              <a:defRPr b="1" sz="2400"/>
            </a:lvl5pPr>
            <a:lvl6pPr indent="-228600" lvl="5" marL="2743200" algn="l">
              <a:lnSpc>
                <a:spcPct val="90000"/>
              </a:lnSpc>
              <a:spcBef>
                <a:spcPts val="800"/>
              </a:spcBef>
              <a:spcAft>
                <a:spcPts val="0"/>
              </a:spcAft>
              <a:buClr>
                <a:schemeClr val="dk1"/>
              </a:buClr>
              <a:buSzPts val="2400"/>
              <a:buNone/>
              <a:defRPr b="1" sz="2400"/>
            </a:lvl6pPr>
            <a:lvl7pPr indent="-228600" lvl="6" marL="3200400" algn="l">
              <a:lnSpc>
                <a:spcPct val="90000"/>
              </a:lnSpc>
              <a:spcBef>
                <a:spcPts val="800"/>
              </a:spcBef>
              <a:spcAft>
                <a:spcPts val="0"/>
              </a:spcAft>
              <a:buClr>
                <a:schemeClr val="dk1"/>
              </a:buClr>
              <a:buSzPts val="2400"/>
              <a:buNone/>
              <a:defRPr b="1" sz="2400"/>
            </a:lvl7pPr>
            <a:lvl8pPr indent="-228600" lvl="7" marL="3657600" algn="l">
              <a:lnSpc>
                <a:spcPct val="90000"/>
              </a:lnSpc>
              <a:spcBef>
                <a:spcPts val="800"/>
              </a:spcBef>
              <a:spcAft>
                <a:spcPts val="0"/>
              </a:spcAft>
              <a:buClr>
                <a:schemeClr val="dk1"/>
              </a:buClr>
              <a:buSzPts val="2400"/>
              <a:buNone/>
              <a:defRPr b="1" sz="2400"/>
            </a:lvl8pPr>
            <a:lvl9pPr indent="-228600" lvl="8" marL="4114800" algn="l">
              <a:lnSpc>
                <a:spcPct val="90000"/>
              </a:lnSpc>
              <a:spcBef>
                <a:spcPts val="800"/>
              </a:spcBef>
              <a:spcAft>
                <a:spcPts val="0"/>
              </a:spcAft>
              <a:buClr>
                <a:schemeClr val="dk1"/>
              </a:buClr>
              <a:buSzPts val="2400"/>
              <a:buNone/>
              <a:defRPr b="1" sz="2400"/>
            </a:lvl9pPr>
          </a:lstStyle>
          <a:p/>
        </p:txBody>
      </p:sp>
      <p:sp>
        <p:nvSpPr>
          <p:cNvPr id="180" name="Google Shape;180;p33"/>
          <p:cNvSpPr txBox="1"/>
          <p:nvPr>
            <p:ph idx="4" type="body"/>
          </p:nvPr>
        </p:nvSpPr>
        <p:spPr>
          <a:xfrm>
            <a:off x="9258300" y="3757613"/>
            <a:ext cx="7774782" cy="5526882"/>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81" name="Google Shape;181;p33"/>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82" name="Google Shape;182;p33"/>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83" name="Google Shape;183;p33"/>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4" name="Shape 184"/>
        <p:cNvGrpSpPr/>
        <p:nvPr/>
      </p:nvGrpSpPr>
      <p:grpSpPr>
        <a:xfrm>
          <a:off x="0" y="0"/>
          <a:ext cx="0" cy="0"/>
          <a:chOff x="0" y="0"/>
          <a:chExt cx="0" cy="0"/>
        </a:xfrm>
      </p:grpSpPr>
      <p:sp>
        <p:nvSpPr>
          <p:cNvPr id="185" name="Google Shape;185;p34"/>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86" name="Google Shape;186;p34"/>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87" name="Google Shape;187;p34"/>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88" name="Google Shape;188;p34"/>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9" name="Shape 189"/>
        <p:cNvGrpSpPr/>
        <p:nvPr/>
      </p:nvGrpSpPr>
      <p:grpSpPr>
        <a:xfrm>
          <a:off x="0" y="0"/>
          <a:ext cx="0" cy="0"/>
          <a:chOff x="0" y="0"/>
          <a:chExt cx="0" cy="0"/>
        </a:xfrm>
      </p:grpSpPr>
      <p:sp>
        <p:nvSpPr>
          <p:cNvPr id="190" name="Google Shape;190;p35"/>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91" name="Google Shape;191;p35"/>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92" name="Google Shape;192;p35"/>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3" name="Shape 193"/>
        <p:cNvGrpSpPr/>
        <p:nvPr/>
      </p:nvGrpSpPr>
      <p:grpSpPr>
        <a:xfrm>
          <a:off x="0" y="0"/>
          <a:ext cx="0" cy="0"/>
          <a:chOff x="0" y="0"/>
          <a:chExt cx="0" cy="0"/>
        </a:xfrm>
      </p:grpSpPr>
      <p:sp>
        <p:nvSpPr>
          <p:cNvPr id="194" name="Google Shape;194;p36"/>
          <p:cNvSpPr txBox="1"/>
          <p:nvPr>
            <p:ph type="title"/>
          </p:nvPr>
        </p:nvSpPr>
        <p:spPr>
          <a:xfrm>
            <a:off x="1259682" y="685800"/>
            <a:ext cx="5898356" cy="2400300"/>
          </a:xfrm>
          <a:prstGeom prst="rect">
            <a:avLst/>
          </a:prstGeom>
          <a:noFill/>
          <a:ln>
            <a:noFill/>
          </a:ln>
        </p:spPr>
        <p:txBody>
          <a:bodyPr anchorCtr="0" anchor="b" bIns="68550" lIns="137150" spcFirstLastPara="1" rIns="137150" wrap="square" tIns="68550">
            <a:normAutofit/>
          </a:bodyPr>
          <a:lstStyle>
            <a:lvl1pPr lvl="0" algn="l">
              <a:lnSpc>
                <a:spcPct val="90000"/>
              </a:lnSpc>
              <a:spcBef>
                <a:spcPts val="0"/>
              </a:spcBef>
              <a:spcAft>
                <a:spcPts val="0"/>
              </a:spcAft>
              <a:buClr>
                <a:schemeClr val="dk1"/>
              </a:buClr>
              <a:buSzPts val="4800"/>
              <a:buFont typeface="Calibri"/>
              <a:buNone/>
              <a:defRPr sz="48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95" name="Google Shape;195;p36"/>
          <p:cNvSpPr txBox="1"/>
          <p:nvPr>
            <p:ph idx="1" type="body"/>
          </p:nvPr>
        </p:nvSpPr>
        <p:spPr>
          <a:xfrm>
            <a:off x="7774782" y="1481138"/>
            <a:ext cx="9258300" cy="7310438"/>
          </a:xfrm>
          <a:prstGeom prst="rect">
            <a:avLst/>
          </a:prstGeom>
          <a:noFill/>
          <a:ln>
            <a:noFill/>
          </a:ln>
        </p:spPr>
        <p:txBody>
          <a:bodyPr anchorCtr="0" anchor="t" bIns="68550" lIns="137150" spcFirstLastPara="1" rIns="137150" wrap="square" tIns="68550">
            <a:normAutofit/>
          </a:bodyPr>
          <a:lstStyle>
            <a:lvl1pPr indent="-533400" lvl="0" marL="457200" algn="l">
              <a:lnSpc>
                <a:spcPct val="90000"/>
              </a:lnSpc>
              <a:spcBef>
                <a:spcPts val="1500"/>
              </a:spcBef>
              <a:spcAft>
                <a:spcPts val="0"/>
              </a:spcAft>
              <a:buClr>
                <a:schemeClr val="dk1"/>
              </a:buClr>
              <a:buSzPts val="4800"/>
              <a:buChar char="•"/>
              <a:defRPr sz="4800"/>
            </a:lvl1pPr>
            <a:lvl2pPr indent="-495300" lvl="1" marL="914400" algn="l">
              <a:lnSpc>
                <a:spcPct val="90000"/>
              </a:lnSpc>
              <a:spcBef>
                <a:spcPts val="800"/>
              </a:spcBef>
              <a:spcAft>
                <a:spcPts val="0"/>
              </a:spcAft>
              <a:buClr>
                <a:schemeClr val="dk1"/>
              </a:buClr>
              <a:buSzPts val="4200"/>
              <a:buChar char="•"/>
              <a:defRPr sz="4200"/>
            </a:lvl2pPr>
            <a:lvl3pPr indent="-457200" lvl="2" marL="1371600" algn="l">
              <a:lnSpc>
                <a:spcPct val="90000"/>
              </a:lnSpc>
              <a:spcBef>
                <a:spcPts val="800"/>
              </a:spcBef>
              <a:spcAft>
                <a:spcPts val="0"/>
              </a:spcAft>
              <a:buClr>
                <a:schemeClr val="dk1"/>
              </a:buClr>
              <a:buSzPts val="3600"/>
              <a:buChar char="•"/>
              <a:defRPr sz="3600"/>
            </a:lvl3pPr>
            <a:lvl4pPr indent="-419100" lvl="3" marL="1828800" algn="l">
              <a:lnSpc>
                <a:spcPct val="90000"/>
              </a:lnSpc>
              <a:spcBef>
                <a:spcPts val="800"/>
              </a:spcBef>
              <a:spcAft>
                <a:spcPts val="0"/>
              </a:spcAft>
              <a:buClr>
                <a:schemeClr val="dk1"/>
              </a:buClr>
              <a:buSzPts val="3000"/>
              <a:buChar char="•"/>
              <a:defRPr sz="3000"/>
            </a:lvl4pPr>
            <a:lvl5pPr indent="-419100" lvl="4" marL="2286000" algn="l">
              <a:lnSpc>
                <a:spcPct val="90000"/>
              </a:lnSpc>
              <a:spcBef>
                <a:spcPts val="800"/>
              </a:spcBef>
              <a:spcAft>
                <a:spcPts val="0"/>
              </a:spcAft>
              <a:buClr>
                <a:schemeClr val="dk1"/>
              </a:buClr>
              <a:buSzPts val="3000"/>
              <a:buChar char="•"/>
              <a:defRPr sz="3000"/>
            </a:lvl5pPr>
            <a:lvl6pPr indent="-419100" lvl="5" marL="2743200" algn="l">
              <a:lnSpc>
                <a:spcPct val="90000"/>
              </a:lnSpc>
              <a:spcBef>
                <a:spcPts val="800"/>
              </a:spcBef>
              <a:spcAft>
                <a:spcPts val="0"/>
              </a:spcAft>
              <a:buClr>
                <a:schemeClr val="dk1"/>
              </a:buClr>
              <a:buSzPts val="3000"/>
              <a:buChar char="•"/>
              <a:defRPr sz="3000"/>
            </a:lvl6pPr>
            <a:lvl7pPr indent="-419100" lvl="6" marL="3200400" algn="l">
              <a:lnSpc>
                <a:spcPct val="90000"/>
              </a:lnSpc>
              <a:spcBef>
                <a:spcPts val="800"/>
              </a:spcBef>
              <a:spcAft>
                <a:spcPts val="0"/>
              </a:spcAft>
              <a:buClr>
                <a:schemeClr val="dk1"/>
              </a:buClr>
              <a:buSzPts val="3000"/>
              <a:buChar char="•"/>
              <a:defRPr sz="3000"/>
            </a:lvl7pPr>
            <a:lvl8pPr indent="-419100" lvl="7" marL="3657600" algn="l">
              <a:lnSpc>
                <a:spcPct val="90000"/>
              </a:lnSpc>
              <a:spcBef>
                <a:spcPts val="800"/>
              </a:spcBef>
              <a:spcAft>
                <a:spcPts val="0"/>
              </a:spcAft>
              <a:buClr>
                <a:schemeClr val="dk1"/>
              </a:buClr>
              <a:buSzPts val="3000"/>
              <a:buChar char="•"/>
              <a:defRPr sz="3000"/>
            </a:lvl8pPr>
            <a:lvl9pPr indent="-419100" lvl="8" marL="4114800" algn="l">
              <a:lnSpc>
                <a:spcPct val="90000"/>
              </a:lnSpc>
              <a:spcBef>
                <a:spcPts val="800"/>
              </a:spcBef>
              <a:spcAft>
                <a:spcPts val="0"/>
              </a:spcAft>
              <a:buClr>
                <a:schemeClr val="dk1"/>
              </a:buClr>
              <a:buSzPts val="3000"/>
              <a:buChar char="•"/>
              <a:defRPr sz="3000"/>
            </a:lvl9pPr>
          </a:lstStyle>
          <a:p/>
        </p:txBody>
      </p:sp>
      <p:sp>
        <p:nvSpPr>
          <p:cNvPr id="196" name="Google Shape;196;p36"/>
          <p:cNvSpPr txBox="1"/>
          <p:nvPr>
            <p:ph idx="2" type="body"/>
          </p:nvPr>
        </p:nvSpPr>
        <p:spPr>
          <a:xfrm>
            <a:off x="1259682" y="3086100"/>
            <a:ext cx="5898356" cy="5717382"/>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2400"/>
              <a:buNone/>
              <a:defRPr sz="2400"/>
            </a:lvl1pPr>
            <a:lvl2pPr indent="-228600" lvl="1" marL="914400" algn="l">
              <a:lnSpc>
                <a:spcPct val="90000"/>
              </a:lnSpc>
              <a:spcBef>
                <a:spcPts val="800"/>
              </a:spcBef>
              <a:spcAft>
                <a:spcPts val="0"/>
              </a:spcAft>
              <a:buClr>
                <a:schemeClr val="dk1"/>
              </a:buClr>
              <a:buSzPts val="2100"/>
              <a:buNone/>
              <a:defRPr sz="2100"/>
            </a:lvl2pPr>
            <a:lvl3pPr indent="-228600" lvl="2" marL="1371600" algn="l">
              <a:lnSpc>
                <a:spcPct val="90000"/>
              </a:lnSpc>
              <a:spcBef>
                <a:spcPts val="800"/>
              </a:spcBef>
              <a:spcAft>
                <a:spcPts val="0"/>
              </a:spcAft>
              <a:buClr>
                <a:schemeClr val="dk1"/>
              </a:buClr>
              <a:buSzPts val="1800"/>
              <a:buNone/>
              <a:defRPr sz="1800"/>
            </a:lvl3pPr>
            <a:lvl4pPr indent="-228600" lvl="3" marL="1828800" algn="l">
              <a:lnSpc>
                <a:spcPct val="90000"/>
              </a:lnSpc>
              <a:spcBef>
                <a:spcPts val="800"/>
              </a:spcBef>
              <a:spcAft>
                <a:spcPts val="0"/>
              </a:spcAft>
              <a:buClr>
                <a:schemeClr val="dk1"/>
              </a:buClr>
              <a:buSzPts val="1500"/>
              <a:buNone/>
              <a:defRPr sz="1500"/>
            </a:lvl4pPr>
            <a:lvl5pPr indent="-228600" lvl="4" marL="2286000" algn="l">
              <a:lnSpc>
                <a:spcPct val="90000"/>
              </a:lnSpc>
              <a:spcBef>
                <a:spcPts val="800"/>
              </a:spcBef>
              <a:spcAft>
                <a:spcPts val="0"/>
              </a:spcAft>
              <a:buClr>
                <a:schemeClr val="dk1"/>
              </a:buClr>
              <a:buSzPts val="1500"/>
              <a:buNone/>
              <a:defRPr sz="1500"/>
            </a:lvl5pPr>
            <a:lvl6pPr indent="-228600" lvl="5" marL="2743200" algn="l">
              <a:lnSpc>
                <a:spcPct val="90000"/>
              </a:lnSpc>
              <a:spcBef>
                <a:spcPts val="800"/>
              </a:spcBef>
              <a:spcAft>
                <a:spcPts val="0"/>
              </a:spcAft>
              <a:buClr>
                <a:schemeClr val="dk1"/>
              </a:buClr>
              <a:buSzPts val="1500"/>
              <a:buNone/>
              <a:defRPr sz="1500"/>
            </a:lvl6pPr>
            <a:lvl7pPr indent="-228600" lvl="6" marL="3200400" algn="l">
              <a:lnSpc>
                <a:spcPct val="90000"/>
              </a:lnSpc>
              <a:spcBef>
                <a:spcPts val="800"/>
              </a:spcBef>
              <a:spcAft>
                <a:spcPts val="0"/>
              </a:spcAft>
              <a:buClr>
                <a:schemeClr val="dk1"/>
              </a:buClr>
              <a:buSzPts val="1500"/>
              <a:buNone/>
              <a:defRPr sz="1500"/>
            </a:lvl7pPr>
            <a:lvl8pPr indent="-228600" lvl="7" marL="3657600" algn="l">
              <a:lnSpc>
                <a:spcPct val="90000"/>
              </a:lnSpc>
              <a:spcBef>
                <a:spcPts val="800"/>
              </a:spcBef>
              <a:spcAft>
                <a:spcPts val="0"/>
              </a:spcAft>
              <a:buClr>
                <a:schemeClr val="dk1"/>
              </a:buClr>
              <a:buSzPts val="1500"/>
              <a:buNone/>
              <a:defRPr sz="1500"/>
            </a:lvl8pPr>
            <a:lvl9pPr indent="-228600" lvl="8" marL="4114800" algn="l">
              <a:lnSpc>
                <a:spcPct val="90000"/>
              </a:lnSpc>
              <a:spcBef>
                <a:spcPts val="800"/>
              </a:spcBef>
              <a:spcAft>
                <a:spcPts val="0"/>
              </a:spcAft>
              <a:buClr>
                <a:schemeClr val="dk1"/>
              </a:buClr>
              <a:buSzPts val="1500"/>
              <a:buNone/>
              <a:defRPr sz="1500"/>
            </a:lvl9pPr>
          </a:lstStyle>
          <a:p/>
        </p:txBody>
      </p:sp>
      <p:sp>
        <p:nvSpPr>
          <p:cNvPr id="197" name="Google Shape;197;p36"/>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98" name="Google Shape;198;p36"/>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99" name="Google Shape;199;p36"/>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0" name="Shape 200"/>
        <p:cNvGrpSpPr/>
        <p:nvPr/>
      </p:nvGrpSpPr>
      <p:grpSpPr>
        <a:xfrm>
          <a:off x="0" y="0"/>
          <a:ext cx="0" cy="0"/>
          <a:chOff x="0" y="0"/>
          <a:chExt cx="0" cy="0"/>
        </a:xfrm>
      </p:grpSpPr>
      <p:sp>
        <p:nvSpPr>
          <p:cNvPr id="201" name="Google Shape;201;p37"/>
          <p:cNvSpPr txBox="1"/>
          <p:nvPr>
            <p:ph type="title"/>
          </p:nvPr>
        </p:nvSpPr>
        <p:spPr>
          <a:xfrm>
            <a:off x="1259682" y="685800"/>
            <a:ext cx="5898356" cy="2400300"/>
          </a:xfrm>
          <a:prstGeom prst="rect">
            <a:avLst/>
          </a:prstGeom>
          <a:noFill/>
          <a:ln>
            <a:noFill/>
          </a:ln>
        </p:spPr>
        <p:txBody>
          <a:bodyPr anchorCtr="0" anchor="b" bIns="68550" lIns="137150" spcFirstLastPara="1" rIns="137150" wrap="square" tIns="68550">
            <a:normAutofit/>
          </a:bodyPr>
          <a:lstStyle>
            <a:lvl1pPr lvl="0" algn="l">
              <a:lnSpc>
                <a:spcPct val="90000"/>
              </a:lnSpc>
              <a:spcBef>
                <a:spcPts val="0"/>
              </a:spcBef>
              <a:spcAft>
                <a:spcPts val="0"/>
              </a:spcAft>
              <a:buClr>
                <a:schemeClr val="dk1"/>
              </a:buClr>
              <a:buSzPts val="4800"/>
              <a:buFont typeface="Calibri"/>
              <a:buNone/>
              <a:defRPr sz="48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202" name="Google Shape;202;p37"/>
          <p:cNvSpPr/>
          <p:nvPr>
            <p:ph idx="2" type="pic"/>
          </p:nvPr>
        </p:nvSpPr>
        <p:spPr>
          <a:xfrm>
            <a:off x="7774782" y="1481138"/>
            <a:ext cx="9258300" cy="7310438"/>
          </a:xfrm>
          <a:prstGeom prst="rect">
            <a:avLst/>
          </a:prstGeom>
          <a:noFill/>
          <a:ln>
            <a:noFill/>
          </a:ln>
        </p:spPr>
      </p:sp>
      <p:sp>
        <p:nvSpPr>
          <p:cNvPr id="203" name="Google Shape;203;p37"/>
          <p:cNvSpPr txBox="1"/>
          <p:nvPr>
            <p:ph idx="1" type="body"/>
          </p:nvPr>
        </p:nvSpPr>
        <p:spPr>
          <a:xfrm>
            <a:off x="1259682" y="3086100"/>
            <a:ext cx="5898356" cy="5717382"/>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2400"/>
              <a:buNone/>
              <a:defRPr sz="2400"/>
            </a:lvl1pPr>
            <a:lvl2pPr indent="-228600" lvl="1" marL="914400" algn="l">
              <a:lnSpc>
                <a:spcPct val="90000"/>
              </a:lnSpc>
              <a:spcBef>
                <a:spcPts val="800"/>
              </a:spcBef>
              <a:spcAft>
                <a:spcPts val="0"/>
              </a:spcAft>
              <a:buClr>
                <a:schemeClr val="dk1"/>
              </a:buClr>
              <a:buSzPts val="2100"/>
              <a:buNone/>
              <a:defRPr sz="2100"/>
            </a:lvl2pPr>
            <a:lvl3pPr indent="-228600" lvl="2" marL="1371600" algn="l">
              <a:lnSpc>
                <a:spcPct val="90000"/>
              </a:lnSpc>
              <a:spcBef>
                <a:spcPts val="800"/>
              </a:spcBef>
              <a:spcAft>
                <a:spcPts val="0"/>
              </a:spcAft>
              <a:buClr>
                <a:schemeClr val="dk1"/>
              </a:buClr>
              <a:buSzPts val="1800"/>
              <a:buNone/>
              <a:defRPr sz="1800"/>
            </a:lvl3pPr>
            <a:lvl4pPr indent="-228600" lvl="3" marL="1828800" algn="l">
              <a:lnSpc>
                <a:spcPct val="90000"/>
              </a:lnSpc>
              <a:spcBef>
                <a:spcPts val="800"/>
              </a:spcBef>
              <a:spcAft>
                <a:spcPts val="0"/>
              </a:spcAft>
              <a:buClr>
                <a:schemeClr val="dk1"/>
              </a:buClr>
              <a:buSzPts val="1500"/>
              <a:buNone/>
              <a:defRPr sz="1500"/>
            </a:lvl4pPr>
            <a:lvl5pPr indent="-228600" lvl="4" marL="2286000" algn="l">
              <a:lnSpc>
                <a:spcPct val="90000"/>
              </a:lnSpc>
              <a:spcBef>
                <a:spcPts val="800"/>
              </a:spcBef>
              <a:spcAft>
                <a:spcPts val="0"/>
              </a:spcAft>
              <a:buClr>
                <a:schemeClr val="dk1"/>
              </a:buClr>
              <a:buSzPts val="1500"/>
              <a:buNone/>
              <a:defRPr sz="1500"/>
            </a:lvl5pPr>
            <a:lvl6pPr indent="-228600" lvl="5" marL="2743200" algn="l">
              <a:lnSpc>
                <a:spcPct val="90000"/>
              </a:lnSpc>
              <a:spcBef>
                <a:spcPts val="800"/>
              </a:spcBef>
              <a:spcAft>
                <a:spcPts val="0"/>
              </a:spcAft>
              <a:buClr>
                <a:schemeClr val="dk1"/>
              </a:buClr>
              <a:buSzPts val="1500"/>
              <a:buNone/>
              <a:defRPr sz="1500"/>
            </a:lvl6pPr>
            <a:lvl7pPr indent="-228600" lvl="6" marL="3200400" algn="l">
              <a:lnSpc>
                <a:spcPct val="90000"/>
              </a:lnSpc>
              <a:spcBef>
                <a:spcPts val="800"/>
              </a:spcBef>
              <a:spcAft>
                <a:spcPts val="0"/>
              </a:spcAft>
              <a:buClr>
                <a:schemeClr val="dk1"/>
              </a:buClr>
              <a:buSzPts val="1500"/>
              <a:buNone/>
              <a:defRPr sz="1500"/>
            </a:lvl7pPr>
            <a:lvl8pPr indent="-228600" lvl="7" marL="3657600" algn="l">
              <a:lnSpc>
                <a:spcPct val="90000"/>
              </a:lnSpc>
              <a:spcBef>
                <a:spcPts val="800"/>
              </a:spcBef>
              <a:spcAft>
                <a:spcPts val="0"/>
              </a:spcAft>
              <a:buClr>
                <a:schemeClr val="dk1"/>
              </a:buClr>
              <a:buSzPts val="1500"/>
              <a:buNone/>
              <a:defRPr sz="1500"/>
            </a:lvl8pPr>
            <a:lvl9pPr indent="-228600" lvl="8" marL="4114800" algn="l">
              <a:lnSpc>
                <a:spcPct val="90000"/>
              </a:lnSpc>
              <a:spcBef>
                <a:spcPts val="800"/>
              </a:spcBef>
              <a:spcAft>
                <a:spcPts val="0"/>
              </a:spcAft>
              <a:buClr>
                <a:schemeClr val="dk1"/>
              </a:buClr>
              <a:buSzPts val="1500"/>
              <a:buNone/>
              <a:defRPr sz="1500"/>
            </a:lvl9pPr>
          </a:lstStyle>
          <a:p/>
        </p:txBody>
      </p:sp>
      <p:sp>
        <p:nvSpPr>
          <p:cNvPr id="204" name="Google Shape;204;p37"/>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205" name="Google Shape;205;p37"/>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206" name="Google Shape;206;p37"/>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7" name="Shape 207"/>
        <p:cNvGrpSpPr/>
        <p:nvPr/>
      </p:nvGrpSpPr>
      <p:grpSpPr>
        <a:xfrm>
          <a:off x="0" y="0"/>
          <a:ext cx="0" cy="0"/>
          <a:chOff x="0" y="0"/>
          <a:chExt cx="0" cy="0"/>
        </a:xfrm>
      </p:grpSpPr>
      <p:sp>
        <p:nvSpPr>
          <p:cNvPr id="208" name="Google Shape;208;p38"/>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209" name="Google Shape;209;p38"/>
          <p:cNvSpPr txBox="1"/>
          <p:nvPr>
            <p:ph idx="1" type="body"/>
          </p:nvPr>
        </p:nvSpPr>
        <p:spPr>
          <a:xfrm rot="5400000">
            <a:off x="5880497" y="-1884759"/>
            <a:ext cx="6527007" cy="1577340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210" name="Google Shape;210;p38"/>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211" name="Google Shape;211;p38"/>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212" name="Google Shape;212;p38"/>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3" name="Shape 213"/>
        <p:cNvGrpSpPr/>
        <p:nvPr/>
      </p:nvGrpSpPr>
      <p:grpSpPr>
        <a:xfrm>
          <a:off x="0" y="0"/>
          <a:ext cx="0" cy="0"/>
          <a:chOff x="0" y="0"/>
          <a:chExt cx="0" cy="0"/>
        </a:xfrm>
      </p:grpSpPr>
      <p:sp>
        <p:nvSpPr>
          <p:cNvPr id="214" name="Google Shape;214;p39"/>
          <p:cNvSpPr txBox="1"/>
          <p:nvPr>
            <p:ph type="title"/>
          </p:nvPr>
        </p:nvSpPr>
        <p:spPr>
          <a:xfrm rot="5400000">
            <a:off x="10700147" y="2934891"/>
            <a:ext cx="8717757" cy="3943350"/>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215" name="Google Shape;215;p39"/>
          <p:cNvSpPr txBox="1"/>
          <p:nvPr>
            <p:ph idx="1" type="body"/>
          </p:nvPr>
        </p:nvSpPr>
        <p:spPr>
          <a:xfrm rot="5400000">
            <a:off x="2699147" y="-894159"/>
            <a:ext cx="8717757" cy="1160145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216" name="Google Shape;216;p39"/>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217" name="Google Shape;217;p39"/>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218" name="Google Shape;218;p39"/>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5"/>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31" name="Google Shape;31;p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7" name="Google Shape;37;p6"/>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8" name="Google Shape;38;p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 name="Google Shape;40;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7"/>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4" name="Google Shape;44;p7"/>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5" name="Google Shape;45;p7"/>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6" name="Google Shape;46;p7"/>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7" name="Google Shape;47;p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58" name="Google Shape;58;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59" name="Google Shape;59;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0"/>
          <p:cNvSpPr/>
          <p:nvPr>
            <p:ph idx="2" type="pic"/>
          </p:nvPr>
        </p:nvSpPr>
        <p:spPr>
          <a:xfrm>
            <a:off x="1792288" y="612775"/>
            <a:ext cx="5486400" cy="4114800"/>
          </a:xfrm>
          <a:prstGeom prst="rect">
            <a:avLst/>
          </a:prstGeom>
          <a:noFill/>
          <a:ln>
            <a:noFill/>
          </a:ln>
        </p:spPr>
      </p:sp>
      <p:sp>
        <p:nvSpPr>
          <p:cNvPr id="65" name="Google Shape;65;p1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6" name="Google Shape;66;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6"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4.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
            <a:alphaModFix/>
          </a:blip>
          <a:srcRect b="30448" l="0" r="0" t="34793"/>
          <a:stretch/>
        </p:blipFill>
        <p:spPr>
          <a:xfrm>
            <a:off x="0" y="0"/>
            <a:ext cx="4437525" cy="1542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904875" y="714375"/>
            <a:ext cx="16478400" cy="1075200"/>
          </a:xfrm>
          <a:prstGeom prst="rect">
            <a:avLst/>
          </a:prstGeom>
          <a:noFill/>
          <a:ln>
            <a:noFill/>
          </a:ln>
        </p:spPr>
        <p:txBody>
          <a:bodyPr anchorCtr="0" anchor="t" bIns="38100" lIns="38100" spcFirstLastPara="1" rIns="38100" wrap="square" tIns="38100">
            <a:normAutofit/>
          </a:bodyPr>
          <a:lstStyle>
            <a:lvl1pPr lvl="0"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9pPr>
          </a:lstStyle>
          <a:p/>
        </p:txBody>
      </p:sp>
      <p:sp>
        <p:nvSpPr>
          <p:cNvPr id="83" name="Google Shape;83;p13"/>
          <p:cNvSpPr txBox="1"/>
          <p:nvPr>
            <p:ph idx="1"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508000" lvl="0" marL="4572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1pPr>
            <a:lvl2pPr indent="-508000" lvl="1" marL="9144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2pPr>
            <a:lvl3pPr indent="-508000" lvl="2" marL="13716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3pPr>
            <a:lvl4pPr indent="-508000" lvl="3" marL="18288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4pPr>
            <a:lvl5pPr indent="-508000" lvl="4" marL="22860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5pPr>
            <a:lvl6pPr indent="-508000" lvl="5" marL="27432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6pPr>
            <a:lvl7pPr indent="-508000" lvl="6" marL="32004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7pPr>
            <a:lvl8pPr indent="-508000" lvl="7" marL="36576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8pPr>
            <a:lvl9pPr indent="-508000" lvl="8" marL="41148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9pPr>
          </a:lstStyle>
          <a:p/>
        </p:txBody>
      </p:sp>
      <p:sp>
        <p:nvSpPr>
          <p:cNvPr id="84" name="Google Shape;84;p13"/>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000">
              <a:solidFill>
                <a:srgbClr val="000000"/>
              </a:solidFill>
              <a:latin typeface="Arial"/>
              <a:ea typeface="Arial"/>
              <a:cs typeface="Arial"/>
              <a:sym typeface="Arial"/>
            </a:endParaRPr>
          </a:p>
        </p:txBody>
      </p:sp>
      <p:pic>
        <p:nvPicPr>
          <p:cNvPr id="85" name="Google Shape;85;p13"/>
          <p:cNvPicPr preferRelativeResize="0"/>
          <p:nvPr/>
        </p:nvPicPr>
        <p:blipFill rotWithShape="1">
          <a:blip r:embed="rId1">
            <a:alphaModFix/>
          </a:blip>
          <a:srcRect b="30448" l="0" r="0" t="34793"/>
          <a:stretch/>
        </p:blipFill>
        <p:spPr>
          <a:xfrm>
            <a:off x="0" y="0"/>
            <a:ext cx="4437525" cy="1542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8"/>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marR="0" rtl="0" algn="l">
              <a:lnSpc>
                <a:spcPct val="90000"/>
              </a:lnSpc>
              <a:spcBef>
                <a:spcPts val="0"/>
              </a:spcBef>
              <a:spcAft>
                <a:spcPts val="0"/>
              </a:spcAft>
              <a:buClr>
                <a:schemeClr val="dk1"/>
              </a:buClr>
              <a:buSzPts val="6600"/>
              <a:buFont typeface="Calibri"/>
              <a:buNone/>
              <a:defRPr b="0" i="0" sz="6600" u="none" cap="none" strike="noStrike">
                <a:solidFill>
                  <a:schemeClr val="dk1"/>
                </a:solidFill>
                <a:latin typeface="Calibri"/>
                <a:ea typeface="Calibri"/>
                <a:cs typeface="Calibri"/>
                <a:sym typeface="Calibri"/>
              </a:defRPr>
            </a:lvl1pPr>
            <a:lvl2pPr lvl="1">
              <a:spcBef>
                <a:spcPts val="0"/>
              </a:spcBef>
              <a:spcAft>
                <a:spcPts val="0"/>
              </a:spcAft>
              <a:buSzPts val="2100"/>
              <a:buNone/>
              <a:defRPr sz="2700"/>
            </a:lvl2pPr>
            <a:lvl3pPr lvl="2">
              <a:spcBef>
                <a:spcPts val="0"/>
              </a:spcBef>
              <a:spcAft>
                <a:spcPts val="0"/>
              </a:spcAft>
              <a:buSzPts val="2100"/>
              <a:buNone/>
              <a:defRPr sz="2700"/>
            </a:lvl3pPr>
            <a:lvl4pPr lvl="3">
              <a:spcBef>
                <a:spcPts val="0"/>
              </a:spcBef>
              <a:spcAft>
                <a:spcPts val="0"/>
              </a:spcAft>
              <a:buSzPts val="2100"/>
              <a:buNone/>
              <a:defRPr sz="2700"/>
            </a:lvl4pPr>
            <a:lvl5pPr lvl="4">
              <a:spcBef>
                <a:spcPts val="0"/>
              </a:spcBef>
              <a:spcAft>
                <a:spcPts val="0"/>
              </a:spcAft>
              <a:buSzPts val="2100"/>
              <a:buNone/>
              <a:defRPr sz="2700"/>
            </a:lvl5pPr>
            <a:lvl6pPr lvl="5">
              <a:spcBef>
                <a:spcPts val="0"/>
              </a:spcBef>
              <a:spcAft>
                <a:spcPts val="0"/>
              </a:spcAft>
              <a:buSzPts val="2100"/>
              <a:buNone/>
              <a:defRPr sz="2700"/>
            </a:lvl6pPr>
            <a:lvl7pPr lvl="6">
              <a:spcBef>
                <a:spcPts val="0"/>
              </a:spcBef>
              <a:spcAft>
                <a:spcPts val="0"/>
              </a:spcAft>
              <a:buSzPts val="2100"/>
              <a:buNone/>
              <a:defRPr sz="2700"/>
            </a:lvl7pPr>
            <a:lvl8pPr lvl="7">
              <a:spcBef>
                <a:spcPts val="0"/>
              </a:spcBef>
              <a:spcAft>
                <a:spcPts val="0"/>
              </a:spcAft>
              <a:buSzPts val="2100"/>
              <a:buNone/>
              <a:defRPr sz="2700"/>
            </a:lvl8pPr>
            <a:lvl9pPr lvl="8">
              <a:spcBef>
                <a:spcPts val="0"/>
              </a:spcBef>
              <a:spcAft>
                <a:spcPts val="0"/>
              </a:spcAft>
              <a:buSzPts val="2100"/>
              <a:buNone/>
              <a:defRPr sz="2700"/>
            </a:lvl9pPr>
          </a:lstStyle>
          <a:p/>
        </p:txBody>
      </p:sp>
      <p:sp>
        <p:nvSpPr>
          <p:cNvPr id="146" name="Google Shape;146;p28"/>
          <p:cNvSpPr txBox="1"/>
          <p:nvPr>
            <p:ph idx="1" type="body"/>
          </p:nvPr>
        </p:nvSpPr>
        <p:spPr>
          <a:xfrm>
            <a:off x="1257300" y="2738438"/>
            <a:ext cx="15773400" cy="6527007"/>
          </a:xfrm>
          <a:prstGeom prst="rect">
            <a:avLst/>
          </a:prstGeom>
          <a:noFill/>
          <a:ln>
            <a:noFill/>
          </a:ln>
        </p:spPr>
        <p:txBody>
          <a:bodyPr anchorCtr="0" anchor="t" bIns="68550" lIns="137150" spcFirstLastPara="1" rIns="137150" wrap="square" tIns="68550">
            <a:normAutofit/>
          </a:bodyPr>
          <a:lstStyle>
            <a:lvl1pPr indent="-495300" lvl="0" marL="457200" marR="0" rtl="0" algn="l">
              <a:lnSpc>
                <a:spcPct val="90000"/>
              </a:lnSpc>
              <a:spcBef>
                <a:spcPts val="1500"/>
              </a:spcBef>
              <a:spcAft>
                <a:spcPts val="0"/>
              </a:spcAft>
              <a:buClr>
                <a:schemeClr val="dk1"/>
              </a:buClr>
              <a:buSzPts val="4200"/>
              <a:buFont typeface="Arial"/>
              <a:buChar char="•"/>
              <a:defRPr b="0" i="0" sz="4200" u="none" cap="none" strike="noStrike">
                <a:solidFill>
                  <a:schemeClr val="dk1"/>
                </a:solidFill>
                <a:latin typeface="Calibri"/>
                <a:ea typeface="Calibri"/>
                <a:cs typeface="Calibri"/>
                <a:sym typeface="Calibri"/>
              </a:defRPr>
            </a:lvl1pPr>
            <a:lvl2pPr indent="-457200" lvl="1" marL="914400" marR="0" rtl="0" algn="l">
              <a:lnSpc>
                <a:spcPct val="90000"/>
              </a:lnSpc>
              <a:spcBef>
                <a:spcPts val="8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2pPr>
            <a:lvl3pPr indent="-419100" lvl="2" marL="1371600" marR="0" rtl="0" algn="l">
              <a:lnSpc>
                <a:spcPct val="90000"/>
              </a:lnSpc>
              <a:spcBef>
                <a:spcPts val="800"/>
              </a:spcBef>
              <a:spcAft>
                <a:spcPts val="0"/>
              </a:spcAft>
              <a:buClr>
                <a:schemeClr val="dk1"/>
              </a:buClr>
              <a:buSzPts val="3000"/>
              <a:buFont typeface="Arial"/>
              <a:buChar char="•"/>
              <a:defRPr b="0" i="0" sz="3000" u="none" cap="none" strike="noStrike">
                <a:solidFill>
                  <a:schemeClr val="dk1"/>
                </a:solidFill>
                <a:latin typeface="Calibri"/>
                <a:ea typeface="Calibri"/>
                <a:cs typeface="Calibri"/>
                <a:sym typeface="Calibri"/>
              </a:defRPr>
            </a:lvl3pPr>
            <a:lvl4pPr indent="-400050" lvl="3" marL="18288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4pPr>
            <a:lvl5pPr indent="-400050" lvl="4" marL="22860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indent="-400050" lvl="5" marL="27432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47" name="Google Shape;147;p28"/>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marR="0" rtl="0" algn="l">
              <a:spcBef>
                <a:spcPts val="0"/>
              </a:spcBef>
              <a:spcAft>
                <a:spcPts val="0"/>
              </a:spcAft>
              <a:buSzPts val="21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2pPr>
            <a:lvl3pPr lvl="2"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3pPr>
            <a:lvl4pPr lvl="3"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4pPr>
            <a:lvl5pPr lvl="4"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5pPr>
            <a:lvl6pPr lvl="5"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6pPr>
            <a:lvl7pPr lvl="6"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7pPr>
            <a:lvl8pPr lvl="7"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8pPr>
            <a:lvl9pPr lvl="8"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9pPr>
          </a:lstStyle>
          <a:p/>
        </p:txBody>
      </p:sp>
      <p:sp>
        <p:nvSpPr>
          <p:cNvPr id="148" name="Google Shape;148;p28"/>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marR="0" rtl="0" algn="ctr">
              <a:spcBef>
                <a:spcPts val="0"/>
              </a:spcBef>
              <a:spcAft>
                <a:spcPts val="0"/>
              </a:spcAft>
              <a:buSzPts val="21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2pPr>
            <a:lvl3pPr lvl="2"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3pPr>
            <a:lvl4pPr lvl="3"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4pPr>
            <a:lvl5pPr lvl="4"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5pPr>
            <a:lvl6pPr lvl="5"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6pPr>
            <a:lvl7pPr lvl="6"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7pPr>
            <a:lvl8pPr lvl="7"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8pPr>
            <a:lvl9pPr lvl="8" marR="0" rtl="0" algn="l">
              <a:spcBef>
                <a:spcPts val="0"/>
              </a:spcBef>
              <a:spcAft>
                <a:spcPts val="0"/>
              </a:spcAft>
              <a:buSzPts val="2100"/>
              <a:buNone/>
              <a:defRPr b="0" i="0" sz="2700" u="none" cap="none" strike="noStrike">
                <a:solidFill>
                  <a:schemeClr val="dk1"/>
                </a:solidFill>
                <a:latin typeface="Calibri"/>
                <a:ea typeface="Calibri"/>
                <a:cs typeface="Calibri"/>
                <a:sym typeface="Calibri"/>
              </a:defRPr>
            </a:lvl9pPr>
          </a:lstStyle>
          <a:p/>
        </p:txBody>
      </p:sp>
      <p:sp>
        <p:nvSpPr>
          <p:cNvPr id="149" name="Google Shape;149;p28"/>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9.jpg"/><Relationship Id="rId5" Type="http://schemas.openxmlformats.org/officeDocument/2006/relationships/image" Target="../media/image3.jpg"/><Relationship Id="rId6" Type="http://schemas.openxmlformats.org/officeDocument/2006/relationships/image" Target="../media/image15.jpg"/><Relationship Id="rId7"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717"/>
        </a:solidFill>
      </p:bgPr>
    </p:bg>
    <p:spTree>
      <p:nvGrpSpPr>
        <p:cNvPr id="222" name="Shape 222"/>
        <p:cNvGrpSpPr/>
        <p:nvPr/>
      </p:nvGrpSpPr>
      <p:grpSpPr>
        <a:xfrm>
          <a:off x="0" y="0"/>
          <a:ext cx="0" cy="0"/>
          <a:chOff x="0" y="0"/>
          <a:chExt cx="0" cy="0"/>
        </a:xfrm>
      </p:grpSpPr>
      <p:sp>
        <p:nvSpPr>
          <p:cNvPr id="223" name="Google Shape;223;p40"/>
          <p:cNvSpPr/>
          <p:nvPr/>
        </p:nvSpPr>
        <p:spPr>
          <a:xfrm>
            <a:off x="10620023" y="0"/>
            <a:ext cx="7707191" cy="5743289"/>
          </a:xfrm>
          <a:custGeom>
            <a:rect b="b" l="l" r="r" t="t"/>
            <a:pathLst>
              <a:path extrusionOk="0" h="7581900" w="16485970">
                <a:moveTo>
                  <a:pt x="0" y="0"/>
                </a:moveTo>
                <a:lnTo>
                  <a:pt x="16485970" y="0"/>
                </a:lnTo>
                <a:lnTo>
                  <a:pt x="16485970" y="7581900"/>
                </a:lnTo>
                <a:lnTo>
                  <a:pt x="0" y="7581900"/>
                </a:lnTo>
                <a:lnTo>
                  <a:pt x="0" y="0"/>
                </a:lnTo>
                <a:close/>
              </a:path>
            </a:pathLst>
          </a:custGeom>
          <a:blipFill rotWithShape="1">
            <a:blip r:embed="rId3">
              <a:alphaModFix amt="61000"/>
            </a:blip>
            <a:stretch>
              <a:fillRect b="-37378" l="0" r="0" t="-37378"/>
            </a:stretch>
          </a:blipFill>
          <a:ln>
            <a:noFill/>
          </a:ln>
        </p:spPr>
      </p:sp>
      <p:sp>
        <p:nvSpPr>
          <p:cNvPr id="224" name="Google Shape;224;p40"/>
          <p:cNvSpPr/>
          <p:nvPr/>
        </p:nvSpPr>
        <p:spPr>
          <a:xfrm>
            <a:off x="17223649" y="1028700"/>
            <a:ext cx="35700" cy="114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40"/>
          <p:cNvGrpSpPr/>
          <p:nvPr/>
        </p:nvGrpSpPr>
        <p:grpSpPr>
          <a:xfrm>
            <a:off x="1028688" y="3315500"/>
            <a:ext cx="15780837" cy="4481941"/>
            <a:chOff x="-1545100" y="1274407"/>
            <a:chExt cx="21041116" cy="5975922"/>
          </a:xfrm>
        </p:grpSpPr>
        <p:sp>
          <p:nvSpPr>
            <p:cNvPr id="226" name="Google Shape;226;p40"/>
            <p:cNvSpPr txBox="1"/>
            <p:nvPr/>
          </p:nvSpPr>
          <p:spPr>
            <a:xfrm>
              <a:off x="-1545084" y="1274407"/>
              <a:ext cx="21041100" cy="2815800"/>
            </a:xfrm>
            <a:prstGeom prst="rect">
              <a:avLst/>
            </a:prstGeom>
            <a:noFill/>
            <a:ln>
              <a:noFill/>
            </a:ln>
          </p:spPr>
          <p:txBody>
            <a:bodyPr anchorCtr="0" anchor="t" bIns="0" lIns="0" spcFirstLastPara="1" rIns="0" wrap="square" tIns="0">
              <a:spAutoFit/>
            </a:bodyPr>
            <a:lstStyle/>
            <a:p>
              <a:pPr indent="0" lvl="0" marL="0" rtl="0" algn="l">
                <a:lnSpc>
                  <a:spcPct val="97999"/>
                </a:lnSpc>
                <a:spcBef>
                  <a:spcPts val="0"/>
                </a:spcBef>
                <a:spcAft>
                  <a:spcPts val="0"/>
                </a:spcAft>
                <a:buClr>
                  <a:schemeClr val="dk1"/>
                </a:buClr>
                <a:buFont typeface="Arial"/>
                <a:buNone/>
              </a:pPr>
              <a:r>
                <a:rPr b="1" lang="en-US" sz="7000">
                  <a:solidFill>
                    <a:schemeClr val="lt1"/>
                  </a:solidFill>
                </a:rPr>
                <a:t>Propel Efficiency: Revitalizing Gentech’s Proposal Process</a:t>
              </a:r>
              <a:endParaRPr b="1" sz="7000">
                <a:solidFill>
                  <a:srgbClr val="FFFFFF"/>
                </a:solidFill>
              </a:endParaRPr>
            </a:p>
          </p:txBody>
        </p:sp>
        <p:sp>
          <p:nvSpPr>
            <p:cNvPr id="227" name="Google Shape;227;p40"/>
            <p:cNvSpPr txBox="1"/>
            <p:nvPr/>
          </p:nvSpPr>
          <p:spPr>
            <a:xfrm>
              <a:off x="-1545100" y="6962928"/>
              <a:ext cx="9179400" cy="287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grpSp>
      <p:sp>
        <p:nvSpPr>
          <p:cNvPr id="228" name="Google Shape;228;p40"/>
          <p:cNvSpPr txBox="1"/>
          <p:nvPr/>
        </p:nvSpPr>
        <p:spPr>
          <a:xfrm>
            <a:off x="1028700" y="8856990"/>
            <a:ext cx="1529400" cy="215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a:p>
        </p:txBody>
      </p:sp>
      <p:sp>
        <p:nvSpPr>
          <p:cNvPr id="229" name="Google Shape;229;p40"/>
          <p:cNvSpPr txBox="1"/>
          <p:nvPr/>
        </p:nvSpPr>
        <p:spPr>
          <a:xfrm>
            <a:off x="7569325" y="8263000"/>
            <a:ext cx="9654300" cy="19203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lang="en-US" sz="2399">
                <a:solidFill>
                  <a:srgbClr val="FFFFFF"/>
                </a:solidFill>
              </a:rPr>
              <a:t>Team 390 NexusBlend</a:t>
            </a:r>
            <a:r>
              <a:rPr b="0" i="0" lang="en-US" sz="2399" u="none" cap="none" strike="noStrike">
                <a:solidFill>
                  <a:srgbClr val="FFFFFF"/>
                </a:solidFill>
                <a:latin typeface="Arial"/>
                <a:ea typeface="Arial"/>
                <a:cs typeface="Arial"/>
                <a:sym typeface="Arial"/>
              </a:rPr>
              <a:t> | </a:t>
            </a:r>
            <a:endParaRPr sz="2399">
              <a:solidFill>
                <a:srgbClr val="FFFFFF"/>
              </a:solidFill>
            </a:endParaRPr>
          </a:p>
          <a:p>
            <a:pPr indent="0" lvl="0" marL="0" marR="0" rtl="0" algn="r">
              <a:lnSpc>
                <a:spcPct val="140016"/>
              </a:lnSpc>
              <a:spcBef>
                <a:spcPts val="0"/>
              </a:spcBef>
              <a:spcAft>
                <a:spcPts val="0"/>
              </a:spcAft>
              <a:buNone/>
            </a:pPr>
            <a:r>
              <a:rPr lang="en-US" sz="2399">
                <a:solidFill>
                  <a:srgbClr val="FFFFFF"/>
                </a:solidFill>
              </a:rPr>
              <a:t>Ganesh</a:t>
            </a:r>
            <a:r>
              <a:rPr lang="en-US" sz="2399">
                <a:solidFill>
                  <a:schemeClr val="lt1"/>
                </a:solidFill>
              </a:rPr>
              <a:t>, Sai Karun, </a:t>
            </a:r>
            <a:r>
              <a:rPr lang="en-US" sz="2399">
                <a:solidFill>
                  <a:srgbClr val="FFFFFF"/>
                </a:solidFill>
              </a:rPr>
              <a:t>Minghao Liu, Xuanyu Wang, Jason Chang</a:t>
            </a:r>
            <a:br>
              <a:rPr lang="en-US" sz="2399">
                <a:solidFill>
                  <a:srgbClr val="FFFFFF"/>
                </a:solidFill>
              </a:rPr>
            </a:br>
            <a:br>
              <a:rPr lang="en-US" sz="2399">
                <a:solidFill>
                  <a:srgbClr val="FFFFFF"/>
                </a:solidFill>
              </a:rPr>
            </a:br>
            <a:r>
              <a:rPr lang="en-US" sz="2399">
                <a:solidFill>
                  <a:srgbClr val="FFFFFF"/>
                </a:solidFill>
              </a:rPr>
              <a:t> </a:t>
            </a:r>
            <a:endParaRPr sz="2399">
              <a:solidFill>
                <a:srgbClr val="FFFFFF"/>
              </a:solidFill>
            </a:endParaRPr>
          </a:p>
        </p:txBody>
      </p:sp>
      <p:pic>
        <p:nvPicPr>
          <p:cNvPr id="230" name="Google Shape;230;p40"/>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7" name="Shape 357"/>
        <p:cNvGrpSpPr/>
        <p:nvPr/>
      </p:nvGrpSpPr>
      <p:grpSpPr>
        <a:xfrm>
          <a:off x="0" y="0"/>
          <a:ext cx="0" cy="0"/>
          <a:chOff x="0" y="0"/>
          <a:chExt cx="0" cy="0"/>
        </a:xfrm>
      </p:grpSpPr>
      <p:sp>
        <p:nvSpPr>
          <p:cNvPr id="358" name="Google Shape;358;p49"/>
          <p:cNvSpPr/>
          <p:nvPr/>
        </p:nvSpPr>
        <p:spPr>
          <a:xfrm flipH="1" rot="-2700000">
            <a:off x="-564234" y="-380505"/>
            <a:ext cx="2741457" cy="2065484"/>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59" name="Google Shape;359;p49"/>
          <p:cNvSpPr/>
          <p:nvPr/>
        </p:nvSpPr>
        <p:spPr>
          <a:xfrm flipH="1" rot="-2700000">
            <a:off x="1337462" y="633219"/>
            <a:ext cx="968052" cy="968052"/>
          </a:xfrm>
          <a:prstGeom prst="rect">
            <a:avLst/>
          </a:prstGeom>
          <a:solidFill>
            <a:schemeClr val="accent1">
              <a:alpha val="29803"/>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60" name="Google Shape;360;p49"/>
          <p:cNvSpPr/>
          <p:nvPr/>
        </p:nvSpPr>
        <p:spPr>
          <a:xfrm flipH="1" rot="-2700000">
            <a:off x="15065223" y="982710"/>
            <a:ext cx="1031208" cy="1031208"/>
          </a:xfrm>
          <a:prstGeom prst="rect">
            <a:avLst/>
          </a:prstGeom>
          <a:solidFill>
            <a:schemeClr val="accent4">
              <a:alpha val="29803"/>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61" name="Google Shape;361;p49"/>
          <p:cNvSpPr/>
          <p:nvPr/>
        </p:nvSpPr>
        <p:spPr>
          <a:xfrm flipH="1" rot="10800000">
            <a:off x="14034964" y="0"/>
            <a:ext cx="4253036" cy="2221256"/>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62" name="Google Shape;362;p49"/>
          <p:cNvSpPr/>
          <p:nvPr/>
        </p:nvSpPr>
        <p:spPr>
          <a:xfrm flipH="1">
            <a:off x="11406120" y="9679715"/>
            <a:ext cx="1222354" cy="607285"/>
          </a:xfrm>
          <a:prstGeom prst="triangle">
            <a:avLst>
              <a:gd fmla="val 50000" name="adj"/>
            </a:avLst>
          </a:prstGeom>
          <a:solidFill>
            <a:schemeClr val="accent1">
              <a:alpha val="29803"/>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63" name="Google Shape;363;p49"/>
          <p:cNvSpPr txBox="1"/>
          <p:nvPr/>
        </p:nvSpPr>
        <p:spPr>
          <a:xfrm>
            <a:off x="1590025" y="1059725"/>
            <a:ext cx="14927700" cy="8772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How do we Check if there are any delays in each process?</a:t>
            </a:r>
            <a:endParaRPr b="1" sz="4800">
              <a:solidFill>
                <a:schemeClr val="lt1"/>
              </a:solidFill>
              <a:latin typeface="Calibri"/>
              <a:ea typeface="Calibri"/>
              <a:cs typeface="Calibri"/>
              <a:sym typeface="Calibri"/>
            </a:endParaRPr>
          </a:p>
        </p:txBody>
      </p:sp>
      <p:grpSp>
        <p:nvGrpSpPr>
          <p:cNvPr id="364" name="Google Shape;364;p49"/>
          <p:cNvGrpSpPr/>
          <p:nvPr/>
        </p:nvGrpSpPr>
        <p:grpSpPr>
          <a:xfrm>
            <a:off x="1286135" y="2950278"/>
            <a:ext cx="16253615" cy="6813897"/>
            <a:chOff x="1724186" y="3473103"/>
            <a:chExt cx="16253615" cy="6813897"/>
          </a:xfrm>
        </p:grpSpPr>
        <p:sp>
          <p:nvSpPr>
            <p:cNvPr id="365" name="Google Shape;365;p49"/>
            <p:cNvSpPr/>
            <p:nvPr/>
          </p:nvSpPr>
          <p:spPr>
            <a:xfrm flipH="1">
              <a:off x="11964516" y="9173251"/>
              <a:ext cx="2241770" cy="1113749"/>
            </a:xfrm>
            <a:prstGeom prst="triangle">
              <a:avLst>
                <a:gd fmla="val 50000" name="adj"/>
              </a:avLst>
            </a:prstGeom>
            <a:solidFill>
              <a:schemeClr val="accent1">
                <a:alpha val="29803"/>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66" name="Google Shape;366;p49"/>
            <p:cNvSpPr/>
            <p:nvPr/>
          </p:nvSpPr>
          <p:spPr>
            <a:xfrm>
              <a:off x="1724185" y="3719357"/>
              <a:ext cx="3735689" cy="1094582"/>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2700">
                  <a:solidFill>
                    <a:schemeClr val="lt1"/>
                  </a:solidFill>
                  <a:latin typeface="Calibri"/>
                  <a:ea typeface="Calibri"/>
                  <a:cs typeface="Calibri"/>
                  <a:sym typeface="Calibri"/>
                </a:rPr>
                <a:t>Retrieve the delayed data</a:t>
              </a:r>
              <a:endParaRPr sz="2700">
                <a:solidFill>
                  <a:schemeClr val="lt1"/>
                </a:solidFill>
                <a:latin typeface="Calibri"/>
                <a:ea typeface="Calibri"/>
                <a:cs typeface="Calibri"/>
                <a:sym typeface="Calibri"/>
              </a:endParaRPr>
            </a:p>
          </p:txBody>
        </p:sp>
        <p:cxnSp>
          <p:nvCxnSpPr>
            <p:cNvPr id="367" name="Google Shape;367;p49"/>
            <p:cNvCxnSpPr/>
            <p:nvPr/>
          </p:nvCxnSpPr>
          <p:spPr>
            <a:xfrm flipH="1" rot="10800000">
              <a:off x="5754758" y="4266647"/>
              <a:ext cx="4666420" cy="12149"/>
            </a:xfrm>
            <a:prstGeom prst="straightConnector1">
              <a:avLst/>
            </a:prstGeom>
            <a:noFill/>
            <a:ln cap="flat" cmpd="sng" w="38100">
              <a:solidFill>
                <a:schemeClr val="accent1"/>
              </a:solidFill>
              <a:prstDash val="solid"/>
              <a:miter lim="800000"/>
              <a:headEnd len="sm" w="sm" type="none"/>
              <a:tailEnd len="med" w="med" type="triangle"/>
            </a:ln>
          </p:spPr>
        </p:cxnSp>
        <p:sp>
          <p:nvSpPr>
            <p:cNvPr id="368" name="Google Shape;368;p49"/>
            <p:cNvSpPr/>
            <p:nvPr/>
          </p:nvSpPr>
          <p:spPr>
            <a:xfrm>
              <a:off x="10760630" y="3731504"/>
              <a:ext cx="4091100" cy="1094700"/>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2700">
                  <a:solidFill>
                    <a:schemeClr val="lt1"/>
                  </a:solidFill>
                  <a:latin typeface="Calibri"/>
                  <a:ea typeface="Calibri"/>
                  <a:cs typeface="Calibri"/>
                  <a:sym typeface="Calibri"/>
                </a:rPr>
                <a:t>Check which process caused the delay</a:t>
              </a:r>
              <a:endParaRPr sz="2700">
                <a:solidFill>
                  <a:schemeClr val="lt1"/>
                </a:solidFill>
                <a:latin typeface="Calibri"/>
                <a:ea typeface="Calibri"/>
                <a:cs typeface="Calibri"/>
                <a:sym typeface="Calibri"/>
              </a:endParaRPr>
            </a:p>
          </p:txBody>
        </p:sp>
        <p:sp>
          <p:nvSpPr>
            <p:cNvPr id="369" name="Google Shape;369;p49"/>
            <p:cNvSpPr txBox="1"/>
            <p:nvPr/>
          </p:nvSpPr>
          <p:spPr>
            <a:xfrm>
              <a:off x="5799326" y="3473103"/>
              <a:ext cx="4813800" cy="554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700">
                  <a:solidFill>
                    <a:srgbClr val="FFFFFF"/>
                  </a:solidFill>
                  <a:latin typeface="Calibri"/>
                  <a:ea typeface="Calibri"/>
                  <a:cs typeface="Calibri"/>
                  <a:sym typeface="Calibri"/>
                </a:rPr>
                <a:t>Cycle time &gt; average cycle time</a:t>
              </a:r>
              <a:endParaRPr sz="2700">
                <a:solidFill>
                  <a:srgbClr val="FFFFFF"/>
                </a:solidFill>
                <a:latin typeface="Calibri"/>
                <a:ea typeface="Calibri"/>
                <a:cs typeface="Calibri"/>
                <a:sym typeface="Calibri"/>
              </a:endParaRPr>
            </a:p>
          </p:txBody>
        </p:sp>
        <p:cxnSp>
          <p:nvCxnSpPr>
            <p:cNvPr id="370" name="Google Shape;370;p49"/>
            <p:cNvCxnSpPr/>
            <p:nvPr/>
          </p:nvCxnSpPr>
          <p:spPr>
            <a:xfrm>
              <a:off x="12910931" y="5143500"/>
              <a:ext cx="0" cy="1864881"/>
            </a:xfrm>
            <a:prstGeom prst="straightConnector1">
              <a:avLst/>
            </a:prstGeom>
            <a:noFill/>
            <a:ln cap="flat" cmpd="sng" w="38100">
              <a:solidFill>
                <a:schemeClr val="accent1"/>
              </a:solidFill>
              <a:prstDash val="solid"/>
              <a:miter lim="800000"/>
              <a:headEnd len="sm" w="sm" type="none"/>
              <a:tailEnd len="med" w="med" type="triangle"/>
            </a:ln>
          </p:spPr>
        </p:cxnSp>
        <p:sp>
          <p:nvSpPr>
            <p:cNvPr id="371" name="Google Shape;371;p49"/>
            <p:cNvSpPr txBox="1"/>
            <p:nvPr/>
          </p:nvSpPr>
          <p:spPr>
            <a:xfrm>
              <a:off x="13085400" y="5225606"/>
              <a:ext cx="4892400" cy="13854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700">
                  <a:solidFill>
                    <a:schemeClr val="lt1"/>
                  </a:solidFill>
                  <a:latin typeface="Calibri"/>
                  <a:ea typeface="Calibri"/>
                  <a:cs typeface="Calibri"/>
                  <a:sym typeface="Calibri"/>
                </a:rPr>
                <a:t>Use 95% interval to see if the time spent on the process is over the upper limit (two sigma)</a:t>
              </a:r>
              <a:endParaRPr sz="2700">
                <a:solidFill>
                  <a:schemeClr val="lt1"/>
                </a:solidFill>
                <a:latin typeface="Calibri"/>
                <a:ea typeface="Calibri"/>
                <a:cs typeface="Calibri"/>
                <a:sym typeface="Calibri"/>
              </a:endParaRPr>
            </a:p>
          </p:txBody>
        </p:sp>
        <p:sp>
          <p:nvSpPr>
            <p:cNvPr id="372" name="Google Shape;372;p49"/>
            <p:cNvSpPr/>
            <p:nvPr/>
          </p:nvSpPr>
          <p:spPr>
            <a:xfrm>
              <a:off x="10865420" y="7458029"/>
              <a:ext cx="4091100" cy="1113600"/>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2700">
                  <a:solidFill>
                    <a:schemeClr val="lt1"/>
                  </a:solidFill>
                  <a:latin typeface="Calibri"/>
                  <a:ea typeface="Calibri"/>
                  <a:cs typeface="Calibri"/>
                  <a:sym typeface="Calibri"/>
                </a:rPr>
                <a:t>Calculate the delayed frequency of each process</a:t>
              </a:r>
              <a:endParaRPr sz="2700">
                <a:solidFill>
                  <a:schemeClr val="lt1"/>
                </a:solidFill>
                <a:latin typeface="Calibri"/>
                <a:ea typeface="Calibri"/>
                <a:cs typeface="Calibri"/>
                <a:sym typeface="Calibri"/>
              </a:endParaRPr>
            </a:p>
          </p:txBody>
        </p:sp>
        <p:cxnSp>
          <p:nvCxnSpPr>
            <p:cNvPr id="373" name="Google Shape;373;p49"/>
            <p:cNvCxnSpPr/>
            <p:nvPr/>
          </p:nvCxnSpPr>
          <p:spPr>
            <a:xfrm rot="10800000">
              <a:off x="5754758" y="8014901"/>
              <a:ext cx="4764551" cy="0"/>
            </a:xfrm>
            <a:prstGeom prst="straightConnector1">
              <a:avLst/>
            </a:prstGeom>
            <a:noFill/>
            <a:ln cap="flat" cmpd="sng" w="38100">
              <a:solidFill>
                <a:schemeClr val="accent1"/>
              </a:solidFill>
              <a:prstDash val="solid"/>
              <a:miter lim="800000"/>
              <a:headEnd len="sm" w="sm" type="none"/>
              <a:tailEnd len="med" w="med" type="triangle"/>
            </a:ln>
          </p:spPr>
        </p:cxnSp>
        <p:sp>
          <p:nvSpPr>
            <p:cNvPr id="374" name="Google Shape;374;p49"/>
            <p:cNvSpPr txBox="1"/>
            <p:nvPr/>
          </p:nvSpPr>
          <p:spPr>
            <a:xfrm>
              <a:off x="6281693" y="8181453"/>
              <a:ext cx="4137300" cy="1616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Count the spent time over the range of two sigma</a:t>
              </a:r>
              <a:endParaRPr sz="3200">
                <a:solidFill>
                  <a:schemeClr val="lt1"/>
                </a:solidFill>
                <a:latin typeface="Calibri"/>
                <a:ea typeface="Calibri"/>
                <a:cs typeface="Calibri"/>
                <a:sym typeface="Calibri"/>
              </a:endParaRPr>
            </a:p>
          </p:txBody>
        </p:sp>
        <p:sp>
          <p:nvSpPr>
            <p:cNvPr id="375" name="Google Shape;375;p49"/>
            <p:cNvSpPr/>
            <p:nvPr/>
          </p:nvSpPr>
          <p:spPr>
            <a:xfrm>
              <a:off x="1724186" y="7543556"/>
              <a:ext cx="3851667" cy="1094582"/>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2700">
                  <a:solidFill>
                    <a:schemeClr val="lt1"/>
                  </a:solidFill>
                  <a:latin typeface="Calibri"/>
                  <a:ea typeface="Calibri"/>
                  <a:cs typeface="Calibri"/>
                  <a:sym typeface="Calibri"/>
                </a:rPr>
                <a:t>Compare which process caused delays frequently</a:t>
              </a:r>
              <a:endParaRPr sz="2700">
                <a:solidFill>
                  <a:schemeClr val="lt1"/>
                </a:solidFill>
                <a:latin typeface="Calibri"/>
                <a:ea typeface="Calibri"/>
                <a:cs typeface="Calibri"/>
                <a:sym typeface="Calibri"/>
              </a:endParaRPr>
            </a:p>
          </p:txBody>
        </p:sp>
      </p:grpSp>
      <p:pic>
        <p:nvPicPr>
          <p:cNvPr id="376" name="Google Shape;376;p49"/>
          <p:cNvPicPr preferRelativeResize="0"/>
          <p:nvPr/>
        </p:nvPicPr>
        <p:blipFill rotWithShape="1">
          <a:blip r:embed="rId3">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0" name="Shape 380"/>
        <p:cNvGrpSpPr/>
        <p:nvPr/>
      </p:nvGrpSpPr>
      <p:grpSpPr>
        <a:xfrm>
          <a:off x="0" y="0"/>
          <a:ext cx="0" cy="0"/>
          <a:chOff x="0" y="0"/>
          <a:chExt cx="0" cy="0"/>
        </a:xfrm>
      </p:grpSpPr>
      <p:sp>
        <p:nvSpPr>
          <p:cNvPr id="381" name="Google Shape;381;p50"/>
          <p:cNvSpPr/>
          <p:nvPr/>
        </p:nvSpPr>
        <p:spPr>
          <a:xfrm flipH="1" rot="-2700000">
            <a:off x="-563232" y="-380920"/>
            <a:ext cx="2739751" cy="2064198"/>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82" name="Google Shape;382;p50"/>
          <p:cNvSpPr/>
          <p:nvPr/>
        </p:nvSpPr>
        <p:spPr>
          <a:xfrm flipH="1" rot="-2700000">
            <a:off x="1337402" y="633244"/>
            <a:ext cx="968171" cy="968171"/>
          </a:xfrm>
          <a:prstGeom prst="rect">
            <a:avLst/>
          </a:prstGeom>
          <a:solidFill>
            <a:schemeClr val="accent1">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83" name="Google Shape;383;p50"/>
          <p:cNvSpPr/>
          <p:nvPr/>
        </p:nvSpPr>
        <p:spPr>
          <a:xfrm flipH="1" rot="-2700000">
            <a:off x="15065134" y="982747"/>
            <a:ext cx="1031386" cy="1031386"/>
          </a:xfrm>
          <a:prstGeom prst="rect">
            <a:avLst/>
          </a:prstGeom>
          <a:solidFill>
            <a:schemeClr val="accent4">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84" name="Google Shape;384;p50"/>
          <p:cNvSpPr/>
          <p:nvPr/>
        </p:nvSpPr>
        <p:spPr>
          <a:xfrm flipH="1" rot="10800000">
            <a:off x="14034964" y="0"/>
            <a:ext cx="4253036" cy="2221256"/>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85" name="Google Shape;385;p50"/>
          <p:cNvSpPr/>
          <p:nvPr/>
        </p:nvSpPr>
        <p:spPr>
          <a:xfrm flipH="1">
            <a:off x="11964386" y="9173252"/>
            <a:ext cx="2241900" cy="1113600"/>
          </a:xfrm>
          <a:prstGeom prst="triangle">
            <a:avLst>
              <a:gd fmla="val 50000" name="adj"/>
            </a:avLst>
          </a:prstGeom>
          <a:solidFill>
            <a:schemeClr val="accent1">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pic>
        <p:nvPicPr>
          <p:cNvPr descr="A diagram of a normal distribution&#10;&#10;Description automatically generated" id="386" name="Google Shape;386;p50"/>
          <p:cNvPicPr preferRelativeResize="0"/>
          <p:nvPr>
            <p:ph idx="1" type="body"/>
          </p:nvPr>
        </p:nvPicPr>
        <p:blipFill rotWithShape="1">
          <a:blip r:embed="rId3">
            <a:alphaModFix/>
          </a:blip>
          <a:srcRect b="0" l="0" r="0" t="0"/>
          <a:stretch/>
        </p:blipFill>
        <p:spPr>
          <a:xfrm>
            <a:off x="2552866" y="1801925"/>
            <a:ext cx="12844200" cy="8187900"/>
          </a:xfrm>
          <a:prstGeom prst="rect">
            <a:avLst/>
          </a:prstGeom>
          <a:noFill/>
          <a:ln>
            <a:noFill/>
          </a:ln>
        </p:spPr>
      </p:pic>
      <p:sp>
        <p:nvSpPr>
          <p:cNvPr id="387" name="Google Shape;387;p50"/>
          <p:cNvSpPr/>
          <p:nvPr/>
        </p:nvSpPr>
        <p:spPr>
          <a:xfrm flipH="1">
            <a:off x="11405975" y="9679715"/>
            <a:ext cx="1222500" cy="607200"/>
          </a:xfrm>
          <a:prstGeom prst="triangle">
            <a:avLst>
              <a:gd fmla="val 50000" name="adj"/>
            </a:avLst>
          </a:prstGeom>
          <a:solidFill>
            <a:schemeClr val="accent1">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88" name="Google Shape;388;p50"/>
          <p:cNvSpPr txBox="1"/>
          <p:nvPr/>
        </p:nvSpPr>
        <p:spPr>
          <a:xfrm>
            <a:off x="2506100" y="940025"/>
            <a:ext cx="3886500" cy="8619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b="1" lang="en-US" sz="4700">
                <a:solidFill>
                  <a:schemeClr val="lt1"/>
                </a:solidFill>
                <a:latin typeface="Calibri"/>
                <a:ea typeface="Calibri"/>
                <a:cs typeface="Calibri"/>
                <a:sym typeface="Calibri"/>
              </a:rPr>
              <a:t>Example</a:t>
            </a:r>
            <a:endParaRPr b="1" sz="4700">
              <a:solidFill>
                <a:schemeClr val="lt1"/>
              </a:solidFill>
              <a:latin typeface="Calibri"/>
              <a:ea typeface="Calibri"/>
              <a:cs typeface="Calibri"/>
              <a:sym typeface="Calibri"/>
            </a:endParaRPr>
          </a:p>
        </p:txBody>
      </p:sp>
      <p:pic>
        <p:nvPicPr>
          <p:cNvPr id="389" name="Google Shape;389;p50"/>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393" name="Shape 393"/>
        <p:cNvGrpSpPr/>
        <p:nvPr/>
      </p:nvGrpSpPr>
      <p:grpSpPr>
        <a:xfrm>
          <a:off x="0" y="0"/>
          <a:ext cx="0" cy="0"/>
          <a:chOff x="0" y="0"/>
          <a:chExt cx="0" cy="0"/>
        </a:xfrm>
      </p:grpSpPr>
      <p:sp>
        <p:nvSpPr>
          <p:cNvPr id="394" name="Google Shape;394;p51"/>
          <p:cNvSpPr txBox="1"/>
          <p:nvPr/>
        </p:nvSpPr>
        <p:spPr>
          <a:xfrm>
            <a:off x="779542" y="1003865"/>
            <a:ext cx="12861300" cy="10158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b="1" lang="en-US" sz="5700">
                <a:solidFill>
                  <a:schemeClr val="lt1"/>
                </a:solidFill>
                <a:latin typeface="Calibri"/>
                <a:ea typeface="Calibri"/>
                <a:cs typeface="Calibri"/>
                <a:sym typeface="Calibri"/>
              </a:rPr>
              <a:t>After analyzing what we found…</a:t>
            </a:r>
            <a:endParaRPr b="1" sz="5700">
              <a:solidFill>
                <a:schemeClr val="lt1"/>
              </a:solidFill>
              <a:latin typeface="Calibri"/>
              <a:ea typeface="Calibri"/>
              <a:cs typeface="Calibri"/>
              <a:sym typeface="Calibri"/>
            </a:endParaRPr>
          </a:p>
        </p:txBody>
      </p:sp>
      <p:grpSp>
        <p:nvGrpSpPr>
          <p:cNvPr id="395" name="Google Shape;395;p51"/>
          <p:cNvGrpSpPr/>
          <p:nvPr/>
        </p:nvGrpSpPr>
        <p:grpSpPr>
          <a:xfrm>
            <a:off x="932645" y="2149202"/>
            <a:ext cx="11922034" cy="7801517"/>
            <a:chOff x="1718820" y="2318777"/>
            <a:chExt cx="11922034" cy="7801517"/>
          </a:xfrm>
        </p:grpSpPr>
        <p:pic>
          <p:nvPicPr>
            <p:cNvPr id="396" name="Google Shape;396;p51"/>
            <p:cNvPicPr preferRelativeResize="0"/>
            <p:nvPr/>
          </p:nvPicPr>
          <p:blipFill rotWithShape="1">
            <a:blip r:embed="rId3">
              <a:alphaModFix/>
            </a:blip>
            <a:srcRect b="0" l="0" r="0" t="0"/>
            <a:stretch/>
          </p:blipFill>
          <p:spPr>
            <a:xfrm>
              <a:off x="1718820" y="2318777"/>
              <a:ext cx="11922034" cy="7801517"/>
            </a:xfrm>
            <a:prstGeom prst="rect">
              <a:avLst/>
            </a:prstGeom>
            <a:noFill/>
            <a:ln>
              <a:noFill/>
            </a:ln>
          </p:spPr>
        </p:pic>
        <p:sp>
          <p:nvSpPr>
            <p:cNvPr id="397" name="Google Shape;397;p51"/>
            <p:cNvSpPr/>
            <p:nvPr/>
          </p:nvSpPr>
          <p:spPr>
            <a:xfrm>
              <a:off x="5395274" y="2955305"/>
              <a:ext cx="2262300" cy="6716700"/>
            </a:xfrm>
            <a:prstGeom prst="rect">
              <a:avLst/>
            </a:prstGeom>
            <a:noFill/>
            <a:ln cap="flat" cmpd="sng" w="57150">
              <a:solidFill>
                <a:srgbClr val="FF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98" name="Google Shape;398;p51"/>
            <p:cNvSpPr/>
            <p:nvPr/>
          </p:nvSpPr>
          <p:spPr>
            <a:xfrm>
              <a:off x="9849440" y="2955305"/>
              <a:ext cx="1060500" cy="6716700"/>
            </a:xfrm>
            <a:prstGeom prst="rect">
              <a:avLst/>
            </a:prstGeom>
            <a:noFill/>
            <a:ln cap="flat" cmpd="sng" w="57150">
              <a:solidFill>
                <a:srgbClr val="FF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grpSp>
      <p:pic>
        <p:nvPicPr>
          <p:cNvPr id="399" name="Google Shape;399;p51"/>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
        <p:nvSpPr>
          <p:cNvPr id="400" name="Google Shape;400;p51"/>
          <p:cNvSpPr txBox="1"/>
          <p:nvPr/>
        </p:nvSpPr>
        <p:spPr>
          <a:xfrm>
            <a:off x="13560125" y="1939625"/>
            <a:ext cx="4364100" cy="78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200">
                <a:solidFill>
                  <a:schemeClr val="lt1"/>
                </a:solidFill>
                <a:latin typeface="Calibri"/>
                <a:ea typeface="Calibri"/>
                <a:cs typeface="Calibri"/>
                <a:sym typeface="Calibri"/>
              </a:rPr>
              <a:t>The Number of delays corresponds to the number of times the corresponding Time stamp falls outside (rightside) the </a:t>
            </a:r>
            <a:endParaRPr sz="4200">
              <a:solidFill>
                <a:schemeClr val="lt1"/>
              </a:solidFill>
              <a:latin typeface="Calibri"/>
              <a:ea typeface="Calibri"/>
              <a:cs typeface="Calibri"/>
              <a:sym typeface="Calibri"/>
            </a:endParaRPr>
          </a:p>
          <a:p>
            <a:pPr indent="0" lvl="0" marL="0" rtl="0" algn="ctr">
              <a:spcBef>
                <a:spcPts val="0"/>
              </a:spcBef>
              <a:spcAft>
                <a:spcPts val="0"/>
              </a:spcAft>
              <a:buNone/>
            </a:pPr>
            <a:r>
              <a:rPr lang="en-US" sz="4200">
                <a:solidFill>
                  <a:schemeClr val="lt1"/>
                </a:solidFill>
                <a:latin typeface="Calibri"/>
                <a:ea typeface="Calibri"/>
                <a:cs typeface="Calibri"/>
                <a:sym typeface="Calibri"/>
              </a:rPr>
              <a:t>2 sigma range</a:t>
            </a:r>
            <a:endParaRPr sz="42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404" name="Shape 404"/>
        <p:cNvGrpSpPr/>
        <p:nvPr/>
      </p:nvGrpSpPr>
      <p:grpSpPr>
        <a:xfrm>
          <a:off x="0" y="0"/>
          <a:ext cx="0" cy="0"/>
          <a:chOff x="0" y="0"/>
          <a:chExt cx="0" cy="0"/>
        </a:xfrm>
      </p:grpSpPr>
      <p:sp>
        <p:nvSpPr>
          <p:cNvPr id="405" name="Google Shape;405;p52"/>
          <p:cNvSpPr txBox="1"/>
          <p:nvPr/>
        </p:nvSpPr>
        <p:spPr>
          <a:xfrm>
            <a:off x="622200" y="1228375"/>
            <a:ext cx="8608500" cy="11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200">
                <a:solidFill>
                  <a:schemeClr val="dk1"/>
                </a:solidFill>
                <a:latin typeface="Calibri"/>
                <a:ea typeface="Calibri"/>
                <a:cs typeface="Calibri"/>
                <a:sym typeface="Calibri"/>
              </a:rPr>
              <a:t>Geographical Influence on cycle time:</a:t>
            </a:r>
            <a:endParaRPr b="1" sz="4200">
              <a:solidFill>
                <a:schemeClr val="dk1"/>
              </a:solidFill>
              <a:latin typeface="Calibri"/>
              <a:ea typeface="Calibri"/>
              <a:cs typeface="Calibri"/>
              <a:sym typeface="Calibri"/>
            </a:endParaRPr>
          </a:p>
        </p:txBody>
      </p:sp>
      <p:graphicFrame>
        <p:nvGraphicFramePr>
          <p:cNvPr id="406" name="Google Shape;406;p52"/>
          <p:cNvGraphicFramePr/>
          <p:nvPr/>
        </p:nvGraphicFramePr>
        <p:xfrm>
          <a:off x="12614550" y="2423250"/>
          <a:ext cx="3000000" cy="3000000"/>
        </p:xfrm>
        <a:graphic>
          <a:graphicData uri="http://schemas.openxmlformats.org/drawingml/2006/table">
            <a:tbl>
              <a:tblPr>
                <a:noFill/>
                <a:tableStyleId>{719065EB-23FE-4741-9F09-8212C327C817}</a:tableStyleId>
              </a:tblPr>
              <a:tblGrid>
                <a:gridCol w="1354450"/>
                <a:gridCol w="1385950"/>
                <a:gridCol w="1338700"/>
                <a:gridCol w="1354450"/>
              </a:tblGrid>
              <a:tr h="623875">
                <a:tc>
                  <a:txBody>
                    <a:bodyPr/>
                    <a:lstStyle/>
                    <a:p>
                      <a:pPr indent="0" lvl="0" marL="0" rtl="0" algn="ctr">
                        <a:lnSpc>
                          <a:spcPct val="115000"/>
                        </a:lnSpc>
                        <a:spcBef>
                          <a:spcPts val="0"/>
                        </a:spcBef>
                        <a:spcAft>
                          <a:spcPts val="0"/>
                        </a:spcAft>
                        <a:buNone/>
                      </a:pPr>
                      <a:r>
                        <a:rPr b="1" lang="en-US" sz="2400">
                          <a:latin typeface="Calibri"/>
                          <a:ea typeface="Calibri"/>
                          <a:cs typeface="Calibri"/>
                          <a:sym typeface="Calibri"/>
                        </a:rPr>
                        <a:t>Geo</a:t>
                      </a:r>
                      <a:endParaRPr b="1" sz="24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AVERAGE</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Q1</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Q2</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r>
              <a:tr h="623875">
                <a:tc>
                  <a:txBody>
                    <a:bodyPr/>
                    <a:lstStyle/>
                    <a:p>
                      <a:pPr indent="0" lvl="0" marL="0" rtl="0" algn="ctr">
                        <a:lnSpc>
                          <a:spcPct val="115000"/>
                        </a:lnSpc>
                        <a:spcBef>
                          <a:spcPts val="0"/>
                        </a:spcBef>
                        <a:spcAft>
                          <a:spcPts val="0"/>
                        </a:spcAft>
                        <a:buNone/>
                      </a:pPr>
                      <a:r>
                        <a:rPr b="1" lang="en-US" sz="2400">
                          <a:latin typeface="Calibri"/>
                          <a:ea typeface="Calibri"/>
                          <a:cs typeface="Calibri"/>
                          <a:sym typeface="Calibri"/>
                        </a:rPr>
                        <a:t>AP</a:t>
                      </a:r>
                      <a:endParaRPr b="1" sz="24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57293</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41250</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59989</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623875">
                <a:tc>
                  <a:txBody>
                    <a:bodyPr/>
                    <a:lstStyle/>
                    <a:p>
                      <a:pPr indent="0" lvl="0" marL="0" rtl="0" algn="ctr">
                        <a:lnSpc>
                          <a:spcPct val="115000"/>
                        </a:lnSpc>
                        <a:spcBef>
                          <a:spcPts val="0"/>
                        </a:spcBef>
                        <a:spcAft>
                          <a:spcPts val="0"/>
                        </a:spcAft>
                        <a:buNone/>
                      </a:pPr>
                      <a:r>
                        <a:rPr b="1" lang="en-US" sz="2400">
                          <a:latin typeface="Calibri"/>
                          <a:ea typeface="Calibri"/>
                          <a:cs typeface="Calibri"/>
                          <a:sym typeface="Calibri"/>
                        </a:rPr>
                        <a:t>EMEA</a:t>
                      </a:r>
                      <a:endParaRPr b="1" sz="24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56207</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46148</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65856</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623875">
                <a:tc>
                  <a:txBody>
                    <a:bodyPr/>
                    <a:lstStyle/>
                    <a:p>
                      <a:pPr indent="0" lvl="0" marL="0" rtl="0" algn="ctr">
                        <a:lnSpc>
                          <a:spcPct val="115000"/>
                        </a:lnSpc>
                        <a:spcBef>
                          <a:spcPts val="0"/>
                        </a:spcBef>
                        <a:spcAft>
                          <a:spcPts val="0"/>
                        </a:spcAft>
                        <a:buNone/>
                      </a:pPr>
                      <a:r>
                        <a:rPr b="1" lang="en-US" sz="2400">
                          <a:latin typeface="Calibri"/>
                          <a:ea typeface="Calibri"/>
                          <a:cs typeface="Calibri"/>
                          <a:sym typeface="Calibri"/>
                        </a:rPr>
                        <a:t>JPN</a:t>
                      </a:r>
                      <a:endParaRPr b="1" sz="24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42338</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38101</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47201</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623875">
                <a:tc>
                  <a:txBody>
                    <a:bodyPr/>
                    <a:lstStyle/>
                    <a:p>
                      <a:pPr indent="0" lvl="0" marL="0" rtl="0" algn="ctr">
                        <a:lnSpc>
                          <a:spcPct val="115000"/>
                        </a:lnSpc>
                        <a:spcBef>
                          <a:spcPts val="0"/>
                        </a:spcBef>
                        <a:spcAft>
                          <a:spcPts val="0"/>
                        </a:spcAft>
                        <a:buNone/>
                      </a:pPr>
                      <a:r>
                        <a:rPr b="1" lang="en-US" sz="2400">
                          <a:highlight>
                            <a:srgbClr val="B6D7A8"/>
                          </a:highlight>
                          <a:latin typeface="Calibri"/>
                          <a:ea typeface="Calibri"/>
                          <a:cs typeface="Calibri"/>
                          <a:sym typeface="Calibri"/>
                        </a:rPr>
                        <a:t>NA</a:t>
                      </a:r>
                      <a:endParaRPr b="1" sz="2400">
                        <a:highlight>
                          <a:srgbClr val="B6D7A8"/>
                        </a:highlight>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highlight>
                            <a:srgbClr val="B6D7A8"/>
                          </a:highlight>
                          <a:latin typeface="Calibri"/>
                          <a:ea typeface="Calibri"/>
                          <a:cs typeface="Calibri"/>
                          <a:sym typeface="Calibri"/>
                        </a:rPr>
                        <a:t>83733</a:t>
                      </a:r>
                      <a:endParaRPr b="1" sz="2200">
                        <a:highlight>
                          <a:srgbClr val="B6D7A8"/>
                        </a:highlight>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highlight>
                            <a:srgbClr val="B6D7A8"/>
                          </a:highlight>
                          <a:latin typeface="Calibri"/>
                          <a:ea typeface="Calibri"/>
                          <a:cs typeface="Calibri"/>
                          <a:sym typeface="Calibri"/>
                        </a:rPr>
                        <a:t>52468</a:t>
                      </a:r>
                      <a:endParaRPr b="1" sz="2200">
                        <a:highlight>
                          <a:srgbClr val="B6D7A8"/>
                        </a:highlight>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highlight>
                            <a:srgbClr val="B6D7A8"/>
                          </a:highlight>
                          <a:latin typeface="Calibri"/>
                          <a:ea typeface="Calibri"/>
                          <a:cs typeface="Calibri"/>
                          <a:sym typeface="Calibri"/>
                        </a:rPr>
                        <a:t>110872</a:t>
                      </a:r>
                      <a:endParaRPr b="1" sz="2200">
                        <a:highlight>
                          <a:srgbClr val="B6D7A8"/>
                        </a:highlight>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623875">
                <a:tc>
                  <a:txBody>
                    <a:bodyPr/>
                    <a:lstStyle/>
                    <a:p>
                      <a:pPr indent="0" lvl="0" marL="0" rtl="0" algn="ctr">
                        <a:lnSpc>
                          <a:spcPct val="115000"/>
                        </a:lnSpc>
                        <a:spcBef>
                          <a:spcPts val="0"/>
                        </a:spcBef>
                        <a:spcAft>
                          <a:spcPts val="0"/>
                        </a:spcAft>
                        <a:buNone/>
                      </a:pPr>
                      <a:r>
                        <a:rPr b="1" lang="en-US" sz="2400">
                          <a:latin typeface="Calibri"/>
                          <a:ea typeface="Calibri"/>
                          <a:cs typeface="Calibri"/>
                          <a:sym typeface="Calibri"/>
                        </a:rPr>
                        <a:t>SA</a:t>
                      </a:r>
                      <a:endParaRPr b="1" sz="24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57996</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45416</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latin typeface="Calibri"/>
                          <a:ea typeface="Calibri"/>
                          <a:cs typeface="Calibri"/>
                          <a:sym typeface="Calibri"/>
                        </a:rPr>
                        <a:t>67997</a:t>
                      </a:r>
                      <a:endParaRPr b="1" sz="2200">
                        <a:latin typeface="Calibri"/>
                        <a:ea typeface="Calibri"/>
                        <a:cs typeface="Calibri"/>
                        <a:sym typeface="Calibri"/>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pic>
        <p:nvPicPr>
          <p:cNvPr id="407" name="Google Shape;407;p52"/>
          <p:cNvPicPr preferRelativeResize="0"/>
          <p:nvPr/>
        </p:nvPicPr>
        <p:blipFill>
          <a:blip r:embed="rId3">
            <a:alphaModFix/>
          </a:blip>
          <a:stretch>
            <a:fillRect/>
          </a:stretch>
        </p:blipFill>
        <p:spPr>
          <a:xfrm>
            <a:off x="154600" y="2146225"/>
            <a:ext cx="10230899" cy="6788725"/>
          </a:xfrm>
          <a:prstGeom prst="rect">
            <a:avLst/>
          </a:prstGeom>
          <a:noFill/>
          <a:ln>
            <a:noFill/>
          </a:ln>
        </p:spPr>
      </p:pic>
      <p:sp>
        <p:nvSpPr>
          <p:cNvPr id="408" name="Google Shape;408;p52"/>
          <p:cNvSpPr txBox="1"/>
          <p:nvPr/>
        </p:nvSpPr>
        <p:spPr>
          <a:xfrm>
            <a:off x="757950" y="8638200"/>
            <a:ext cx="11087700" cy="14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200">
                <a:solidFill>
                  <a:schemeClr val="dk1"/>
                </a:solidFill>
                <a:latin typeface="Calibri"/>
                <a:ea typeface="Calibri"/>
                <a:cs typeface="Calibri"/>
                <a:sym typeface="Calibri"/>
              </a:rPr>
              <a:t>NA - Highest Cycle time  </a:t>
            </a:r>
            <a:endParaRPr sz="4200">
              <a:solidFill>
                <a:schemeClr val="dk1"/>
              </a:solidFill>
              <a:latin typeface="Calibri"/>
              <a:ea typeface="Calibri"/>
              <a:cs typeface="Calibri"/>
              <a:sym typeface="Calibri"/>
            </a:endParaRPr>
          </a:p>
          <a:p>
            <a:pPr indent="0" lvl="0" marL="0" rtl="0" algn="l">
              <a:spcBef>
                <a:spcPts val="0"/>
              </a:spcBef>
              <a:spcAft>
                <a:spcPts val="0"/>
              </a:spcAft>
              <a:buNone/>
            </a:pPr>
            <a:r>
              <a:rPr lang="en-US" sz="4200">
                <a:solidFill>
                  <a:schemeClr val="dk1"/>
                </a:solidFill>
                <a:latin typeface="Calibri"/>
                <a:ea typeface="Calibri"/>
                <a:cs typeface="Calibri"/>
                <a:sym typeface="Calibri"/>
              </a:rPr>
              <a:t>So, should we look to reduce cycle time in NA ?</a:t>
            </a:r>
            <a:endParaRPr sz="4200">
              <a:solidFill>
                <a:schemeClr val="dk1"/>
              </a:solidFill>
              <a:latin typeface="Calibri"/>
              <a:ea typeface="Calibri"/>
              <a:cs typeface="Calibri"/>
              <a:sym typeface="Calibri"/>
            </a:endParaRPr>
          </a:p>
        </p:txBody>
      </p:sp>
      <p:sp>
        <p:nvSpPr>
          <p:cNvPr id="409" name="Google Shape;409;p52"/>
          <p:cNvSpPr txBox="1"/>
          <p:nvPr/>
        </p:nvSpPr>
        <p:spPr>
          <a:xfrm>
            <a:off x="12566075" y="1302325"/>
            <a:ext cx="5433600" cy="6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200">
                <a:solidFill>
                  <a:schemeClr val="dk1"/>
                </a:solidFill>
                <a:latin typeface="Calibri"/>
                <a:ea typeface="Calibri"/>
                <a:cs typeface="Calibri"/>
                <a:sym typeface="Calibri"/>
              </a:rPr>
              <a:t>Bid Size stats:</a:t>
            </a:r>
            <a:endParaRPr b="1" sz="4200">
              <a:solidFill>
                <a:schemeClr val="dk1"/>
              </a:solidFill>
              <a:latin typeface="Calibri"/>
              <a:ea typeface="Calibri"/>
              <a:cs typeface="Calibri"/>
              <a:sym typeface="Calibri"/>
            </a:endParaRPr>
          </a:p>
        </p:txBody>
      </p:sp>
      <p:sp>
        <p:nvSpPr>
          <p:cNvPr id="410" name="Google Shape;410;p52"/>
          <p:cNvSpPr txBox="1"/>
          <p:nvPr/>
        </p:nvSpPr>
        <p:spPr>
          <a:xfrm>
            <a:off x="12661325" y="6286500"/>
            <a:ext cx="5433600" cy="40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200">
                <a:solidFill>
                  <a:schemeClr val="dk1"/>
                </a:solidFill>
                <a:latin typeface="Calibri"/>
                <a:ea typeface="Calibri"/>
                <a:cs typeface="Calibri"/>
                <a:sym typeface="Calibri"/>
              </a:rPr>
              <a:t>NA accounts for highest Bid sizes. </a:t>
            </a:r>
            <a:endParaRPr sz="4200">
              <a:solidFill>
                <a:schemeClr val="dk1"/>
              </a:solidFill>
              <a:latin typeface="Calibri"/>
              <a:ea typeface="Calibri"/>
              <a:cs typeface="Calibri"/>
              <a:sym typeface="Calibri"/>
            </a:endParaRPr>
          </a:p>
          <a:p>
            <a:pPr indent="0" lvl="0" marL="0" rtl="0" algn="l">
              <a:spcBef>
                <a:spcPts val="0"/>
              </a:spcBef>
              <a:spcAft>
                <a:spcPts val="0"/>
              </a:spcAft>
              <a:buNone/>
            </a:pPr>
            <a:r>
              <a:rPr b="1" lang="en-US" sz="4200">
                <a:solidFill>
                  <a:schemeClr val="dk1"/>
                </a:solidFill>
                <a:latin typeface="Calibri"/>
                <a:ea typeface="Calibri"/>
                <a:cs typeface="Calibri"/>
                <a:sym typeface="Calibri"/>
              </a:rPr>
              <a:t>For NA, Tight measures to reduce cycle time might lead to losing high bids.</a:t>
            </a:r>
            <a:endParaRPr b="1" sz="4200">
              <a:solidFill>
                <a:schemeClr val="dk1"/>
              </a:solidFill>
              <a:latin typeface="Calibri"/>
              <a:ea typeface="Calibri"/>
              <a:cs typeface="Calibri"/>
              <a:sym typeface="Calibri"/>
            </a:endParaRPr>
          </a:p>
        </p:txBody>
      </p:sp>
      <p:sp>
        <p:nvSpPr>
          <p:cNvPr id="411" name="Google Shape;411;p52"/>
          <p:cNvSpPr/>
          <p:nvPr/>
        </p:nvSpPr>
        <p:spPr>
          <a:xfrm>
            <a:off x="10598725" y="4710550"/>
            <a:ext cx="1680000" cy="254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200">
                <a:latin typeface="Calibri"/>
                <a:ea typeface="Calibri"/>
                <a:cs typeface="Calibri"/>
                <a:sym typeface="Calibri"/>
              </a:rPr>
              <a:t>?</a:t>
            </a:r>
            <a:endParaRPr b="1" sz="8200">
              <a:latin typeface="Calibri"/>
              <a:ea typeface="Calibri"/>
              <a:cs typeface="Calibri"/>
              <a:sym typeface="Calibri"/>
            </a:endParaRPr>
          </a:p>
        </p:txBody>
      </p:sp>
      <p:pic>
        <p:nvPicPr>
          <p:cNvPr id="412" name="Google Shape;412;p52"/>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
        <p:nvSpPr>
          <p:cNvPr id="413" name="Google Shape;413;p52"/>
          <p:cNvSpPr/>
          <p:nvPr/>
        </p:nvSpPr>
        <p:spPr>
          <a:xfrm>
            <a:off x="12614525" y="4918750"/>
            <a:ext cx="5433600" cy="570600"/>
          </a:xfrm>
          <a:prstGeom prst="rect">
            <a:avLst/>
          </a:prstGeom>
          <a:noFill/>
          <a:ln cap="flat" cmpd="sng" w="57150">
            <a:solidFill>
              <a:srgbClr val="FF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417" name="Shape 417"/>
        <p:cNvGrpSpPr/>
        <p:nvPr/>
      </p:nvGrpSpPr>
      <p:grpSpPr>
        <a:xfrm>
          <a:off x="0" y="0"/>
          <a:ext cx="0" cy="0"/>
          <a:chOff x="0" y="0"/>
          <a:chExt cx="0" cy="0"/>
        </a:xfrm>
      </p:grpSpPr>
      <p:sp>
        <p:nvSpPr>
          <p:cNvPr id="418" name="Google Shape;418;p53"/>
          <p:cNvSpPr txBox="1"/>
          <p:nvPr>
            <p:ph type="title"/>
          </p:nvPr>
        </p:nvSpPr>
        <p:spPr>
          <a:xfrm>
            <a:off x="1257300" y="547688"/>
            <a:ext cx="15773400" cy="19884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US" sz="5700"/>
              <a:t>Impact of Bid Size</a:t>
            </a:r>
            <a:endParaRPr sz="5700"/>
          </a:p>
        </p:txBody>
      </p:sp>
      <p:pic>
        <p:nvPicPr>
          <p:cNvPr id="419" name="Google Shape;419;p53"/>
          <p:cNvPicPr preferRelativeResize="0"/>
          <p:nvPr/>
        </p:nvPicPr>
        <p:blipFill>
          <a:blip r:embed="rId3">
            <a:alphaModFix/>
          </a:blip>
          <a:stretch>
            <a:fillRect/>
          </a:stretch>
        </p:blipFill>
        <p:spPr>
          <a:xfrm>
            <a:off x="1257300" y="2130125"/>
            <a:ext cx="14351449" cy="4814475"/>
          </a:xfrm>
          <a:prstGeom prst="rect">
            <a:avLst/>
          </a:prstGeom>
          <a:noFill/>
          <a:ln>
            <a:noFill/>
          </a:ln>
        </p:spPr>
      </p:pic>
      <p:sp>
        <p:nvSpPr>
          <p:cNvPr id="420" name="Google Shape;420;p53"/>
          <p:cNvSpPr txBox="1"/>
          <p:nvPr/>
        </p:nvSpPr>
        <p:spPr>
          <a:xfrm>
            <a:off x="1454725" y="7135100"/>
            <a:ext cx="16261800" cy="27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900">
                <a:solidFill>
                  <a:schemeClr val="dk1"/>
                </a:solidFill>
                <a:latin typeface="Calibri"/>
                <a:ea typeface="Calibri"/>
                <a:cs typeface="Calibri"/>
                <a:sym typeface="Calibri"/>
              </a:rPr>
              <a:t>Strong </a:t>
            </a:r>
            <a:r>
              <a:rPr b="1" lang="en-US" sz="3900">
                <a:solidFill>
                  <a:schemeClr val="dk1"/>
                </a:solidFill>
                <a:latin typeface="Calibri"/>
                <a:ea typeface="Calibri"/>
                <a:cs typeface="Calibri"/>
                <a:sym typeface="Calibri"/>
              </a:rPr>
              <a:t>correlation between Bid Size and Total cycle time</a:t>
            </a:r>
            <a:endParaRPr b="1" sz="3900">
              <a:solidFill>
                <a:schemeClr val="dk1"/>
              </a:solidFill>
              <a:latin typeface="Calibri"/>
              <a:ea typeface="Calibri"/>
              <a:cs typeface="Calibri"/>
              <a:sym typeface="Calibri"/>
            </a:endParaRPr>
          </a:p>
          <a:p>
            <a:pPr indent="0" lvl="0" marL="0" rtl="0" algn="l">
              <a:spcBef>
                <a:spcPts val="0"/>
              </a:spcBef>
              <a:spcAft>
                <a:spcPts val="0"/>
              </a:spcAft>
              <a:buNone/>
            </a:pPr>
            <a:r>
              <a:t/>
            </a:r>
            <a:endParaRPr sz="3900">
              <a:solidFill>
                <a:schemeClr val="dk1"/>
              </a:solidFill>
              <a:latin typeface="Calibri"/>
              <a:ea typeface="Calibri"/>
              <a:cs typeface="Calibri"/>
              <a:sym typeface="Calibri"/>
            </a:endParaRPr>
          </a:p>
          <a:p>
            <a:pPr indent="0" lvl="0" marL="0" rtl="0" algn="l">
              <a:spcBef>
                <a:spcPts val="0"/>
              </a:spcBef>
              <a:spcAft>
                <a:spcPts val="0"/>
              </a:spcAft>
              <a:buNone/>
            </a:pPr>
            <a:r>
              <a:rPr b="1" lang="en-US" sz="3900">
                <a:solidFill>
                  <a:schemeClr val="dk1"/>
                </a:solidFill>
                <a:latin typeface="Calibri"/>
                <a:ea typeface="Calibri"/>
                <a:cs typeface="Calibri"/>
                <a:sym typeface="Calibri"/>
              </a:rPr>
              <a:t>Important to take Bid size into account</a:t>
            </a:r>
            <a:r>
              <a:rPr lang="en-US" sz="3900">
                <a:solidFill>
                  <a:schemeClr val="dk1"/>
                </a:solidFill>
                <a:latin typeface="Calibri"/>
                <a:ea typeface="Calibri"/>
                <a:cs typeface="Calibri"/>
                <a:sym typeface="Calibri"/>
              </a:rPr>
              <a:t> before making recommendations just by looking at the High Average Cycle times in ‘NA’</a:t>
            </a:r>
            <a:endParaRPr sz="3900">
              <a:solidFill>
                <a:schemeClr val="dk1"/>
              </a:solidFill>
              <a:latin typeface="Calibri"/>
              <a:ea typeface="Calibri"/>
              <a:cs typeface="Calibri"/>
              <a:sym typeface="Calibri"/>
            </a:endParaRPr>
          </a:p>
        </p:txBody>
      </p:sp>
      <p:pic>
        <p:nvPicPr>
          <p:cNvPr id="421" name="Google Shape;421;p53"/>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425" name="Shape 425"/>
        <p:cNvGrpSpPr/>
        <p:nvPr/>
      </p:nvGrpSpPr>
      <p:grpSpPr>
        <a:xfrm>
          <a:off x="0" y="0"/>
          <a:ext cx="0" cy="0"/>
          <a:chOff x="0" y="0"/>
          <a:chExt cx="0" cy="0"/>
        </a:xfrm>
      </p:grpSpPr>
      <p:sp>
        <p:nvSpPr>
          <p:cNvPr id="426" name="Google Shape;426;p54"/>
          <p:cNvSpPr txBox="1"/>
          <p:nvPr/>
        </p:nvSpPr>
        <p:spPr>
          <a:xfrm>
            <a:off x="2646750" y="935175"/>
            <a:ext cx="10163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427" name="Google Shape;427;p54"/>
          <p:cNvPicPr preferRelativeResize="0"/>
          <p:nvPr/>
        </p:nvPicPr>
        <p:blipFill>
          <a:blip r:embed="rId3">
            <a:alphaModFix/>
          </a:blip>
          <a:stretch>
            <a:fillRect/>
          </a:stretch>
        </p:blipFill>
        <p:spPr>
          <a:xfrm>
            <a:off x="230150" y="1925700"/>
            <a:ext cx="12288426" cy="7953900"/>
          </a:xfrm>
          <a:prstGeom prst="rect">
            <a:avLst/>
          </a:prstGeom>
          <a:noFill/>
          <a:ln>
            <a:noFill/>
          </a:ln>
        </p:spPr>
      </p:pic>
      <p:sp>
        <p:nvSpPr>
          <p:cNvPr id="428" name="Google Shape;428;p54"/>
          <p:cNvSpPr txBox="1"/>
          <p:nvPr/>
        </p:nvSpPr>
        <p:spPr>
          <a:xfrm>
            <a:off x="230150" y="1063125"/>
            <a:ext cx="120909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400">
                <a:solidFill>
                  <a:schemeClr val="dk1"/>
                </a:solidFill>
                <a:latin typeface="Calibri"/>
                <a:ea typeface="Calibri"/>
                <a:cs typeface="Calibri"/>
                <a:sym typeface="Calibri"/>
              </a:rPr>
              <a:t>AVERAGE CYCLE TIMES FOR SIMILAR BID SIZES ACROSS REGIONS</a:t>
            </a:r>
            <a:endParaRPr b="1" sz="3400">
              <a:solidFill>
                <a:schemeClr val="dk1"/>
              </a:solidFill>
              <a:latin typeface="Calibri"/>
              <a:ea typeface="Calibri"/>
              <a:cs typeface="Calibri"/>
              <a:sym typeface="Calibri"/>
            </a:endParaRPr>
          </a:p>
        </p:txBody>
      </p:sp>
      <p:sp>
        <p:nvSpPr>
          <p:cNvPr id="429" name="Google Shape;429;p54"/>
          <p:cNvSpPr txBox="1"/>
          <p:nvPr/>
        </p:nvSpPr>
        <p:spPr>
          <a:xfrm>
            <a:off x="13006675" y="1160325"/>
            <a:ext cx="4898700" cy="88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For each region the </a:t>
            </a:r>
            <a:r>
              <a:rPr b="1" lang="en-US" sz="3200">
                <a:solidFill>
                  <a:schemeClr val="dk1"/>
                </a:solidFill>
                <a:latin typeface="Calibri"/>
                <a:ea typeface="Calibri"/>
                <a:cs typeface="Calibri"/>
                <a:sym typeface="Calibri"/>
              </a:rPr>
              <a:t>Bid Sizes are different</a:t>
            </a:r>
            <a:r>
              <a:rPr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Unfair to compare the Total cycle times</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Compared each region for the same </a:t>
            </a:r>
            <a:r>
              <a:rPr b="1" lang="en-US" sz="3200">
                <a:solidFill>
                  <a:schemeClr val="dk1"/>
                </a:solidFill>
                <a:latin typeface="Calibri"/>
                <a:ea typeface="Calibri"/>
                <a:cs typeface="Calibri"/>
                <a:sym typeface="Calibri"/>
              </a:rPr>
              <a:t>Bid Size Range</a:t>
            </a:r>
            <a:endParaRPr b="1"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b="1" lang="en-US" sz="3200">
                <a:solidFill>
                  <a:schemeClr val="dk1"/>
                </a:solidFill>
                <a:latin typeface="Calibri"/>
                <a:ea typeface="Calibri"/>
                <a:cs typeface="Calibri"/>
                <a:sym typeface="Calibri"/>
              </a:rPr>
              <a:t>All regions perform same</a:t>
            </a:r>
            <a:r>
              <a:rPr lang="en-US" sz="3200">
                <a:solidFill>
                  <a:schemeClr val="dk1"/>
                </a:solidFill>
                <a:latin typeface="Calibri"/>
                <a:ea typeface="Calibri"/>
                <a:cs typeface="Calibri"/>
                <a:sym typeface="Calibri"/>
              </a:rPr>
              <a:t> in this range</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b="1" lang="en-US" sz="3200">
                <a:solidFill>
                  <a:schemeClr val="dk1"/>
                </a:solidFill>
                <a:latin typeface="Calibri"/>
                <a:ea typeface="Calibri"/>
                <a:cs typeface="Calibri"/>
                <a:sym typeface="Calibri"/>
              </a:rPr>
              <a:t>Cannot expect a drastic improvement</a:t>
            </a:r>
            <a:r>
              <a:rPr lang="en-US" sz="3200">
                <a:solidFill>
                  <a:schemeClr val="dk1"/>
                </a:solidFill>
                <a:latin typeface="Calibri"/>
                <a:ea typeface="Calibri"/>
                <a:cs typeface="Calibri"/>
                <a:sym typeface="Calibri"/>
              </a:rPr>
              <a:t> in efficiency by </a:t>
            </a:r>
            <a:r>
              <a:rPr b="1" lang="en-US" sz="3200">
                <a:solidFill>
                  <a:schemeClr val="dk1"/>
                </a:solidFill>
                <a:latin typeface="Calibri"/>
                <a:ea typeface="Calibri"/>
                <a:cs typeface="Calibri"/>
                <a:sym typeface="Calibri"/>
              </a:rPr>
              <a:t>just focusing on region</a:t>
            </a:r>
            <a:r>
              <a:rPr lang="en-US" sz="3200">
                <a:solidFill>
                  <a:schemeClr val="dk1"/>
                </a:solidFill>
                <a:latin typeface="Calibri"/>
                <a:ea typeface="Calibri"/>
                <a:cs typeface="Calibri"/>
                <a:sym typeface="Calibri"/>
              </a:rPr>
              <a:t> with high average cycle time</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430" name="Google Shape;430;p54"/>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434" name="Shape 434"/>
        <p:cNvGrpSpPr/>
        <p:nvPr/>
      </p:nvGrpSpPr>
      <p:grpSpPr>
        <a:xfrm>
          <a:off x="0" y="0"/>
          <a:ext cx="0" cy="0"/>
          <a:chOff x="0" y="0"/>
          <a:chExt cx="0" cy="0"/>
        </a:xfrm>
      </p:grpSpPr>
      <p:pic>
        <p:nvPicPr>
          <p:cNvPr id="435" name="Google Shape;435;p55"/>
          <p:cNvPicPr preferRelativeResize="0"/>
          <p:nvPr/>
        </p:nvPicPr>
        <p:blipFill>
          <a:blip r:embed="rId3">
            <a:alphaModFix/>
          </a:blip>
          <a:stretch>
            <a:fillRect/>
          </a:stretch>
        </p:blipFill>
        <p:spPr>
          <a:xfrm>
            <a:off x="0" y="1729200"/>
            <a:ext cx="14198475" cy="8275475"/>
          </a:xfrm>
          <a:prstGeom prst="rect">
            <a:avLst/>
          </a:prstGeom>
          <a:noFill/>
          <a:ln>
            <a:noFill/>
          </a:ln>
        </p:spPr>
      </p:pic>
      <p:sp>
        <p:nvSpPr>
          <p:cNvPr id="436" name="Google Shape;436;p55"/>
          <p:cNvSpPr txBox="1"/>
          <p:nvPr/>
        </p:nvSpPr>
        <p:spPr>
          <a:xfrm>
            <a:off x="1078175" y="1268050"/>
            <a:ext cx="10163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1"/>
                </a:solidFill>
                <a:latin typeface="Calibri"/>
                <a:ea typeface="Calibri"/>
                <a:cs typeface="Calibri"/>
                <a:sym typeface="Calibri"/>
              </a:rPr>
              <a:t>SELLERS FEEDBACKS</a:t>
            </a:r>
            <a:endParaRPr b="1" sz="3400">
              <a:solidFill>
                <a:schemeClr val="dk1"/>
              </a:solidFill>
              <a:latin typeface="Calibri"/>
              <a:ea typeface="Calibri"/>
              <a:cs typeface="Calibri"/>
              <a:sym typeface="Calibri"/>
            </a:endParaRPr>
          </a:p>
        </p:txBody>
      </p:sp>
      <p:sp>
        <p:nvSpPr>
          <p:cNvPr id="437" name="Google Shape;437;p55"/>
          <p:cNvSpPr txBox="1"/>
          <p:nvPr/>
        </p:nvSpPr>
        <p:spPr>
          <a:xfrm>
            <a:off x="14387025" y="970475"/>
            <a:ext cx="3652500" cy="79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u="sng">
                <a:solidFill>
                  <a:schemeClr val="dk1"/>
                </a:solidFill>
                <a:latin typeface="Calibri"/>
                <a:ea typeface="Calibri"/>
                <a:cs typeface="Calibri"/>
                <a:sym typeface="Calibri"/>
              </a:rPr>
              <a:t>Top Feedbacks</a:t>
            </a:r>
            <a:r>
              <a:rPr lang="en-US"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Difficulty in communication</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Inexperienced/</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rPr lang="en-US" sz="3200">
                <a:solidFill>
                  <a:schemeClr val="dk1"/>
                </a:solidFill>
                <a:latin typeface="Calibri"/>
                <a:ea typeface="Calibri"/>
                <a:cs typeface="Calibri"/>
                <a:sym typeface="Calibri"/>
              </a:rPr>
              <a:t>Incorrect BSS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Incorrect configuration</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ctr">
              <a:spcBef>
                <a:spcPts val="0"/>
              </a:spcBef>
              <a:spcAft>
                <a:spcPts val="0"/>
              </a:spcAft>
              <a:buNone/>
            </a:pPr>
            <a:r>
              <a:rPr b="1" lang="en-US" sz="3200">
                <a:solidFill>
                  <a:schemeClr val="dk1"/>
                </a:solidFill>
                <a:latin typeface="Calibri"/>
                <a:ea typeface="Calibri"/>
                <a:cs typeface="Calibri"/>
                <a:sym typeface="Calibri"/>
              </a:rPr>
              <a:t>Most of these are issues related to </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rPr b="1" lang="en-US" sz="3200">
                <a:solidFill>
                  <a:schemeClr val="dk1"/>
                </a:solidFill>
                <a:latin typeface="Calibri"/>
                <a:ea typeface="Calibri"/>
                <a:cs typeface="Calibri"/>
                <a:sym typeface="Calibri"/>
              </a:rPr>
              <a:t>BSS agents.</a:t>
            </a:r>
            <a:endParaRPr b="1" sz="3200">
              <a:solidFill>
                <a:schemeClr val="dk1"/>
              </a:solidFill>
              <a:latin typeface="Calibri"/>
              <a:ea typeface="Calibri"/>
              <a:cs typeface="Calibri"/>
              <a:sym typeface="Calibri"/>
            </a:endParaRPr>
          </a:p>
        </p:txBody>
      </p:sp>
      <p:pic>
        <p:nvPicPr>
          <p:cNvPr id="438" name="Google Shape;438;p55"/>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442" name="Shape 442"/>
        <p:cNvGrpSpPr/>
        <p:nvPr/>
      </p:nvGrpSpPr>
      <p:grpSpPr>
        <a:xfrm>
          <a:off x="0" y="0"/>
          <a:ext cx="0" cy="0"/>
          <a:chOff x="0" y="0"/>
          <a:chExt cx="0" cy="0"/>
        </a:xfrm>
      </p:grpSpPr>
      <p:pic>
        <p:nvPicPr>
          <p:cNvPr id="443" name="Google Shape;443;p56"/>
          <p:cNvPicPr preferRelativeResize="0"/>
          <p:nvPr/>
        </p:nvPicPr>
        <p:blipFill>
          <a:blip r:embed="rId3">
            <a:alphaModFix/>
          </a:blip>
          <a:stretch>
            <a:fillRect/>
          </a:stretch>
        </p:blipFill>
        <p:spPr>
          <a:xfrm>
            <a:off x="0" y="1852050"/>
            <a:ext cx="14557074" cy="8434950"/>
          </a:xfrm>
          <a:prstGeom prst="rect">
            <a:avLst/>
          </a:prstGeom>
          <a:noFill/>
          <a:ln>
            <a:noFill/>
          </a:ln>
        </p:spPr>
      </p:pic>
      <p:sp>
        <p:nvSpPr>
          <p:cNvPr id="444" name="Google Shape;444;p56"/>
          <p:cNvSpPr txBox="1"/>
          <p:nvPr/>
        </p:nvSpPr>
        <p:spPr>
          <a:xfrm>
            <a:off x="14839400" y="723450"/>
            <a:ext cx="3254400" cy="757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dk1"/>
                </a:solidFill>
                <a:latin typeface="Calibri"/>
                <a:ea typeface="Calibri"/>
                <a:cs typeface="Calibri"/>
                <a:sym typeface="Calibri"/>
              </a:rPr>
              <a:t>Top Feedbacks</a:t>
            </a:r>
            <a:r>
              <a:rPr lang="en-US"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Missing information</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Most of them are related to errors in information</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ctr">
              <a:spcBef>
                <a:spcPts val="0"/>
              </a:spcBef>
              <a:spcAft>
                <a:spcPts val="0"/>
              </a:spcAft>
              <a:buNone/>
            </a:pPr>
            <a:r>
              <a:rPr b="1" lang="en-US" sz="3200">
                <a:solidFill>
                  <a:schemeClr val="dk1"/>
                </a:solidFill>
                <a:latin typeface="Calibri"/>
                <a:ea typeface="Calibri"/>
                <a:cs typeface="Calibri"/>
                <a:sym typeface="Calibri"/>
              </a:rPr>
              <a:t>Most of these are related to issues with Sellers</a:t>
            </a:r>
            <a:endParaRPr b="1" sz="3200">
              <a:solidFill>
                <a:schemeClr val="dk1"/>
              </a:solidFill>
              <a:latin typeface="Calibri"/>
              <a:ea typeface="Calibri"/>
              <a:cs typeface="Calibri"/>
              <a:sym typeface="Calibri"/>
            </a:endParaRPr>
          </a:p>
        </p:txBody>
      </p:sp>
      <p:sp>
        <p:nvSpPr>
          <p:cNvPr id="445" name="Google Shape;445;p56"/>
          <p:cNvSpPr txBox="1"/>
          <p:nvPr/>
        </p:nvSpPr>
        <p:spPr>
          <a:xfrm>
            <a:off x="993825" y="1311525"/>
            <a:ext cx="10163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BSS AGENT FEEDBACKS </a:t>
            </a:r>
            <a:endParaRPr b="1" sz="3500">
              <a:solidFill>
                <a:schemeClr val="dk1"/>
              </a:solidFill>
              <a:latin typeface="Calibri"/>
              <a:ea typeface="Calibri"/>
              <a:cs typeface="Calibri"/>
              <a:sym typeface="Calibri"/>
            </a:endParaRPr>
          </a:p>
        </p:txBody>
      </p:sp>
      <p:pic>
        <p:nvPicPr>
          <p:cNvPr id="446" name="Google Shape;446;p56"/>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450" name="Shape 450"/>
        <p:cNvGrpSpPr/>
        <p:nvPr/>
      </p:nvGrpSpPr>
      <p:grpSpPr>
        <a:xfrm>
          <a:off x="0" y="0"/>
          <a:ext cx="0" cy="0"/>
          <a:chOff x="0" y="0"/>
          <a:chExt cx="0" cy="0"/>
        </a:xfrm>
      </p:grpSpPr>
      <p:sp>
        <p:nvSpPr>
          <p:cNvPr id="451" name="Google Shape;451;p57"/>
          <p:cNvSpPr txBox="1"/>
          <p:nvPr/>
        </p:nvSpPr>
        <p:spPr>
          <a:xfrm>
            <a:off x="4264325" y="818800"/>
            <a:ext cx="106047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400">
                <a:solidFill>
                  <a:schemeClr val="dk1"/>
                </a:solidFill>
                <a:latin typeface="Calibri"/>
                <a:ea typeface="Calibri"/>
                <a:cs typeface="Calibri"/>
                <a:sym typeface="Calibri"/>
              </a:rPr>
              <a:t>TOP BSS AGENTS &amp; SELLERS INVOLVED IN DEFECTS</a:t>
            </a:r>
            <a:endParaRPr b="1" sz="3400">
              <a:solidFill>
                <a:schemeClr val="dk1"/>
              </a:solidFill>
              <a:latin typeface="Calibri"/>
              <a:ea typeface="Calibri"/>
              <a:cs typeface="Calibri"/>
              <a:sym typeface="Calibri"/>
            </a:endParaRPr>
          </a:p>
        </p:txBody>
      </p:sp>
      <p:pic>
        <p:nvPicPr>
          <p:cNvPr id="452" name="Google Shape;452;p57"/>
          <p:cNvPicPr preferRelativeResize="0"/>
          <p:nvPr/>
        </p:nvPicPr>
        <p:blipFill>
          <a:blip r:embed="rId3">
            <a:alphaModFix/>
          </a:blip>
          <a:stretch>
            <a:fillRect/>
          </a:stretch>
        </p:blipFill>
        <p:spPr>
          <a:xfrm>
            <a:off x="171850" y="1631725"/>
            <a:ext cx="16992600" cy="8238325"/>
          </a:xfrm>
          <a:prstGeom prst="rect">
            <a:avLst/>
          </a:prstGeom>
          <a:noFill/>
          <a:ln>
            <a:noFill/>
          </a:ln>
        </p:spPr>
      </p:pic>
      <p:pic>
        <p:nvPicPr>
          <p:cNvPr id="453" name="Google Shape;453;p57"/>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pic>
        <p:nvPicPr>
          <p:cNvPr id="454" name="Google Shape;454;p57"/>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458" name="Shape 458"/>
        <p:cNvGrpSpPr/>
        <p:nvPr/>
      </p:nvGrpSpPr>
      <p:grpSpPr>
        <a:xfrm>
          <a:off x="0" y="0"/>
          <a:ext cx="0" cy="0"/>
          <a:chOff x="0" y="0"/>
          <a:chExt cx="0" cy="0"/>
        </a:xfrm>
      </p:grpSpPr>
      <p:sp>
        <p:nvSpPr>
          <p:cNvPr id="459" name="Google Shape;459;p58"/>
          <p:cNvSpPr txBox="1"/>
          <p:nvPr/>
        </p:nvSpPr>
        <p:spPr>
          <a:xfrm>
            <a:off x="416500" y="1198688"/>
            <a:ext cx="9097200" cy="11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BSS AGENT - SELLER PAIRS INVOLVED IN DEFECTS</a:t>
            </a:r>
            <a:endParaRPr b="1" sz="3200">
              <a:solidFill>
                <a:schemeClr val="dk1"/>
              </a:solidFill>
              <a:latin typeface="Calibri"/>
              <a:ea typeface="Calibri"/>
              <a:cs typeface="Calibri"/>
              <a:sym typeface="Calibri"/>
            </a:endParaRPr>
          </a:p>
        </p:txBody>
      </p:sp>
      <p:graphicFrame>
        <p:nvGraphicFramePr>
          <p:cNvPr id="460" name="Google Shape;460;p58"/>
          <p:cNvGraphicFramePr/>
          <p:nvPr/>
        </p:nvGraphicFramePr>
        <p:xfrm>
          <a:off x="416500" y="1953900"/>
          <a:ext cx="3000000" cy="3000000"/>
        </p:xfrm>
        <a:graphic>
          <a:graphicData uri="http://schemas.openxmlformats.org/drawingml/2006/table">
            <a:tbl>
              <a:tblPr>
                <a:noFill/>
                <a:tableStyleId>{719065EB-23FE-4741-9F09-8212C327C817}</a:tableStyleId>
              </a:tblPr>
              <a:tblGrid>
                <a:gridCol w="1410375"/>
                <a:gridCol w="1461950"/>
                <a:gridCol w="1461950"/>
                <a:gridCol w="2678725"/>
                <a:gridCol w="2240375"/>
              </a:tblGrid>
              <a:tr h="663625">
                <a:tc>
                  <a:txBody>
                    <a:bodyPr/>
                    <a:lstStyle/>
                    <a:p>
                      <a:pPr indent="0" lvl="0" marL="0" rtl="0" algn="ctr">
                        <a:lnSpc>
                          <a:spcPct val="115000"/>
                        </a:lnSpc>
                        <a:spcBef>
                          <a:spcPts val="0"/>
                        </a:spcBef>
                        <a:spcAft>
                          <a:spcPts val="0"/>
                        </a:spcAft>
                        <a:buNone/>
                      </a:pPr>
                      <a:r>
                        <a:rPr b="1" lang="en-US" sz="1900"/>
                        <a:t>BSS</a:t>
                      </a:r>
                      <a:endParaRPr b="1" sz="19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AEAAAA"/>
                    </a:solidFill>
                  </a:tcPr>
                </a:tc>
                <a:tc>
                  <a:txBody>
                    <a:bodyPr/>
                    <a:lstStyle/>
                    <a:p>
                      <a:pPr indent="0" lvl="0" marL="0" rtl="0" algn="ctr">
                        <a:lnSpc>
                          <a:spcPct val="115000"/>
                        </a:lnSpc>
                        <a:spcBef>
                          <a:spcPts val="0"/>
                        </a:spcBef>
                        <a:spcAft>
                          <a:spcPts val="0"/>
                        </a:spcAft>
                        <a:buNone/>
                      </a:pPr>
                      <a:r>
                        <a:rPr b="1" lang="en-US" sz="1900"/>
                        <a:t>Seller</a:t>
                      </a:r>
                      <a:endParaRPr b="1" sz="19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AEAAAA"/>
                    </a:solidFill>
                  </a:tcPr>
                </a:tc>
                <a:tc>
                  <a:txBody>
                    <a:bodyPr/>
                    <a:lstStyle/>
                    <a:p>
                      <a:pPr indent="0" lvl="0" marL="0" rtl="0" algn="ctr">
                        <a:lnSpc>
                          <a:spcPct val="115000"/>
                        </a:lnSpc>
                        <a:spcBef>
                          <a:spcPts val="0"/>
                        </a:spcBef>
                        <a:spcAft>
                          <a:spcPts val="0"/>
                        </a:spcAft>
                        <a:buNone/>
                      </a:pPr>
                      <a:r>
                        <a:rPr b="1" lang="en-US" sz="1900"/>
                        <a:t>Defects</a:t>
                      </a:r>
                      <a:endParaRPr b="1" sz="19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AEAAAA"/>
                    </a:solidFill>
                  </a:tcPr>
                </a:tc>
                <a:tc>
                  <a:txBody>
                    <a:bodyPr/>
                    <a:lstStyle/>
                    <a:p>
                      <a:pPr indent="0" lvl="0" marL="0" rtl="0" algn="ctr">
                        <a:lnSpc>
                          <a:spcPct val="115000"/>
                        </a:lnSpc>
                        <a:spcBef>
                          <a:spcPts val="0"/>
                        </a:spcBef>
                        <a:spcAft>
                          <a:spcPts val="0"/>
                        </a:spcAft>
                        <a:buNone/>
                      </a:pPr>
                      <a:r>
                        <a:rPr b="1" lang="en-US" sz="1900"/>
                        <a:t>Total_Collaborations</a:t>
                      </a:r>
                      <a:endParaRPr b="1" sz="19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AEAAAA"/>
                    </a:solidFill>
                  </a:tcPr>
                </a:tc>
                <a:tc>
                  <a:txBody>
                    <a:bodyPr/>
                    <a:lstStyle/>
                    <a:p>
                      <a:pPr indent="0" lvl="0" marL="0" rtl="0" algn="ctr">
                        <a:lnSpc>
                          <a:spcPct val="115000"/>
                        </a:lnSpc>
                        <a:spcBef>
                          <a:spcPts val="0"/>
                        </a:spcBef>
                        <a:spcAft>
                          <a:spcPts val="0"/>
                        </a:spcAft>
                        <a:buNone/>
                      </a:pPr>
                      <a:r>
                        <a:rPr b="1" lang="en-US" sz="1900"/>
                        <a:t>Defect_Proportion</a:t>
                      </a:r>
                      <a:endParaRPr b="1" sz="19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AEAAAA"/>
                    </a:solidFill>
                  </a:tcPr>
                </a:tc>
              </a:tr>
              <a:tr h="401400">
                <a:tc>
                  <a:txBody>
                    <a:bodyPr/>
                    <a:lstStyle/>
                    <a:p>
                      <a:pPr indent="0" lvl="0" marL="0" rtl="0" algn="ctr">
                        <a:lnSpc>
                          <a:spcPct val="115000"/>
                        </a:lnSpc>
                        <a:spcBef>
                          <a:spcPts val="0"/>
                        </a:spcBef>
                        <a:spcAft>
                          <a:spcPts val="0"/>
                        </a:spcAft>
                        <a:buNone/>
                      </a:pPr>
                      <a:r>
                        <a:rPr b="1" lang="en-US" sz="2000"/>
                        <a:t>65</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c>
                  <a:txBody>
                    <a:bodyPr/>
                    <a:lstStyle/>
                    <a:p>
                      <a:pPr indent="0" lvl="0" marL="0" rtl="0" algn="ctr">
                        <a:lnSpc>
                          <a:spcPct val="115000"/>
                        </a:lnSpc>
                        <a:spcBef>
                          <a:spcPts val="0"/>
                        </a:spcBef>
                        <a:spcAft>
                          <a:spcPts val="0"/>
                        </a:spcAft>
                        <a:buNone/>
                      </a:pPr>
                      <a:r>
                        <a:rPr b="1" lang="en-US" sz="2000"/>
                        <a:t>William</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c>
                  <a:txBody>
                    <a:bodyPr/>
                    <a:lstStyle/>
                    <a:p>
                      <a:pPr indent="0" lvl="0" marL="0" rtl="0" algn="ctr">
                        <a:lnSpc>
                          <a:spcPct val="115000"/>
                        </a:lnSpc>
                        <a:spcBef>
                          <a:spcPts val="0"/>
                        </a:spcBef>
                        <a:spcAft>
                          <a:spcPts val="0"/>
                        </a:spcAft>
                        <a:buNone/>
                      </a:pPr>
                      <a:r>
                        <a:rPr b="1" lang="en-US" sz="2000"/>
                        <a:t>452</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c>
                  <a:txBody>
                    <a:bodyPr/>
                    <a:lstStyle/>
                    <a:p>
                      <a:pPr indent="0" lvl="0" marL="0" rtl="0" algn="ctr">
                        <a:lnSpc>
                          <a:spcPct val="115000"/>
                        </a:lnSpc>
                        <a:spcBef>
                          <a:spcPts val="0"/>
                        </a:spcBef>
                        <a:spcAft>
                          <a:spcPts val="0"/>
                        </a:spcAft>
                        <a:buNone/>
                      </a:pPr>
                      <a:r>
                        <a:rPr b="1" lang="en-US" sz="2000"/>
                        <a:t>513</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c>
                  <a:txBody>
                    <a:bodyPr/>
                    <a:lstStyle/>
                    <a:p>
                      <a:pPr indent="0" lvl="0" marL="0" rtl="0" algn="ctr">
                        <a:lnSpc>
                          <a:spcPct val="115000"/>
                        </a:lnSpc>
                        <a:spcBef>
                          <a:spcPts val="0"/>
                        </a:spcBef>
                        <a:spcAft>
                          <a:spcPts val="0"/>
                        </a:spcAft>
                        <a:buNone/>
                      </a:pPr>
                      <a:r>
                        <a:rPr b="1" lang="en-US" sz="2000"/>
                        <a:t>88.10%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r>
              <a:tr h="401400">
                <a:tc>
                  <a:txBody>
                    <a:bodyPr/>
                    <a:lstStyle/>
                    <a:p>
                      <a:pPr indent="0" lvl="0" marL="0" rtl="0" algn="ctr">
                        <a:lnSpc>
                          <a:spcPct val="115000"/>
                        </a:lnSpc>
                        <a:spcBef>
                          <a:spcPts val="0"/>
                        </a:spcBef>
                        <a:spcAft>
                          <a:spcPts val="0"/>
                        </a:spcAft>
                        <a:buNone/>
                      </a:pPr>
                      <a:r>
                        <a:rPr b="1" lang="en-US" sz="2000"/>
                        <a:t>65</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c>
                  <a:txBody>
                    <a:bodyPr/>
                    <a:lstStyle/>
                    <a:p>
                      <a:pPr indent="0" lvl="0" marL="0" rtl="0" algn="ctr">
                        <a:lnSpc>
                          <a:spcPct val="115000"/>
                        </a:lnSpc>
                        <a:spcBef>
                          <a:spcPts val="0"/>
                        </a:spcBef>
                        <a:spcAft>
                          <a:spcPts val="0"/>
                        </a:spcAft>
                        <a:buNone/>
                      </a:pPr>
                      <a:r>
                        <a:rPr b="1" lang="en-US" sz="2000"/>
                        <a:t>Sam</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c>
                  <a:txBody>
                    <a:bodyPr/>
                    <a:lstStyle/>
                    <a:p>
                      <a:pPr indent="0" lvl="0" marL="0" rtl="0" algn="ctr">
                        <a:lnSpc>
                          <a:spcPct val="115000"/>
                        </a:lnSpc>
                        <a:spcBef>
                          <a:spcPts val="0"/>
                        </a:spcBef>
                        <a:spcAft>
                          <a:spcPts val="0"/>
                        </a:spcAft>
                        <a:buNone/>
                      </a:pPr>
                      <a:r>
                        <a:rPr b="1" lang="en-US" sz="2000"/>
                        <a:t>376</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c>
                  <a:txBody>
                    <a:bodyPr/>
                    <a:lstStyle/>
                    <a:p>
                      <a:pPr indent="0" lvl="0" marL="0" rtl="0" algn="ctr">
                        <a:lnSpc>
                          <a:spcPct val="115000"/>
                        </a:lnSpc>
                        <a:spcBef>
                          <a:spcPts val="0"/>
                        </a:spcBef>
                        <a:spcAft>
                          <a:spcPts val="0"/>
                        </a:spcAft>
                        <a:buNone/>
                      </a:pPr>
                      <a:r>
                        <a:rPr b="1" lang="en-US" sz="2000"/>
                        <a:t>522</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c>
                  <a:txBody>
                    <a:bodyPr/>
                    <a:lstStyle/>
                    <a:p>
                      <a:pPr indent="0" lvl="0" marL="0" rtl="0" algn="ctr">
                        <a:lnSpc>
                          <a:spcPct val="115000"/>
                        </a:lnSpc>
                        <a:spcBef>
                          <a:spcPts val="0"/>
                        </a:spcBef>
                        <a:spcAft>
                          <a:spcPts val="0"/>
                        </a:spcAft>
                        <a:buNone/>
                      </a:pPr>
                      <a:r>
                        <a:rPr b="1" lang="en-US" sz="2000"/>
                        <a:t>72.00%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4B084"/>
                    </a:solidFill>
                  </a:tcPr>
                </a:tc>
              </a:tr>
              <a:tr h="401400">
                <a:tc>
                  <a:txBody>
                    <a:bodyPr/>
                    <a:lstStyle/>
                    <a:p>
                      <a:pPr indent="0" lvl="0" marL="0" rtl="0" algn="ctr">
                        <a:lnSpc>
                          <a:spcPct val="115000"/>
                        </a:lnSpc>
                        <a:spcBef>
                          <a:spcPts val="0"/>
                        </a:spcBef>
                        <a:spcAft>
                          <a:spcPts val="0"/>
                        </a:spcAft>
                        <a:buNone/>
                      </a:pPr>
                      <a:r>
                        <a:rPr b="1" lang="en-US" sz="2000"/>
                        <a:t>67</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William</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233</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646</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36.10%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01400">
                <a:tc>
                  <a:txBody>
                    <a:bodyPr/>
                    <a:lstStyle/>
                    <a:p>
                      <a:pPr indent="0" lvl="0" marL="0" rtl="0" algn="ctr">
                        <a:lnSpc>
                          <a:spcPct val="115000"/>
                        </a:lnSpc>
                        <a:spcBef>
                          <a:spcPts val="0"/>
                        </a:spcBef>
                        <a:spcAft>
                          <a:spcPts val="0"/>
                        </a:spcAft>
                        <a:buNone/>
                      </a:pPr>
                      <a:r>
                        <a:rPr b="1" lang="en-US" sz="2000"/>
                        <a:t>66</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William</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232</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760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30.50%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01400">
                <a:tc>
                  <a:txBody>
                    <a:bodyPr/>
                    <a:lstStyle/>
                    <a:p>
                      <a:pPr indent="0" lvl="0" marL="0" rtl="0" algn="ctr">
                        <a:lnSpc>
                          <a:spcPct val="115000"/>
                        </a:lnSpc>
                        <a:spcBef>
                          <a:spcPts val="0"/>
                        </a:spcBef>
                        <a:spcAft>
                          <a:spcPts val="0"/>
                        </a:spcAft>
                        <a:buNone/>
                      </a:pPr>
                      <a:r>
                        <a:rPr b="1" lang="en-US" sz="2000"/>
                        <a:t>79</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William</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188</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649</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29.00%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01400">
                <a:tc>
                  <a:txBody>
                    <a:bodyPr/>
                    <a:lstStyle/>
                    <a:p>
                      <a:pPr indent="0" lvl="0" marL="0" rtl="0" algn="ctr">
                        <a:lnSpc>
                          <a:spcPct val="115000"/>
                        </a:lnSpc>
                        <a:spcBef>
                          <a:spcPts val="0"/>
                        </a:spcBef>
                        <a:spcAft>
                          <a:spcPts val="0"/>
                        </a:spcAft>
                        <a:buNone/>
                      </a:pPr>
                      <a:r>
                        <a:rPr b="1" lang="en-US" sz="2000"/>
                        <a:t>17</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Jose</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170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391</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43.50%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01400">
                <a:tc>
                  <a:txBody>
                    <a:bodyPr/>
                    <a:lstStyle/>
                    <a:p>
                      <a:pPr indent="0" lvl="0" marL="0" rtl="0" algn="ctr">
                        <a:lnSpc>
                          <a:spcPct val="115000"/>
                        </a:lnSpc>
                        <a:spcBef>
                          <a:spcPts val="0"/>
                        </a:spcBef>
                        <a:spcAft>
                          <a:spcPts val="0"/>
                        </a:spcAft>
                        <a:buNone/>
                      </a:pPr>
                      <a:r>
                        <a:rPr b="1" lang="en-US" sz="2000"/>
                        <a:t>69</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William</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166</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631</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26.30%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01400">
                <a:tc>
                  <a:txBody>
                    <a:bodyPr/>
                    <a:lstStyle/>
                    <a:p>
                      <a:pPr indent="0" lvl="0" marL="0" rtl="0" algn="ctr">
                        <a:lnSpc>
                          <a:spcPct val="115000"/>
                        </a:lnSpc>
                        <a:spcBef>
                          <a:spcPts val="0"/>
                        </a:spcBef>
                        <a:spcAft>
                          <a:spcPts val="0"/>
                        </a:spcAft>
                        <a:buNone/>
                      </a:pPr>
                      <a:r>
                        <a:rPr b="1" lang="en-US" sz="2000"/>
                        <a:t>75</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William</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165</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648</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25.50%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01400">
                <a:tc>
                  <a:txBody>
                    <a:bodyPr/>
                    <a:lstStyle/>
                    <a:p>
                      <a:pPr indent="0" lvl="0" marL="0" rtl="0" algn="ctr">
                        <a:lnSpc>
                          <a:spcPct val="115000"/>
                        </a:lnSpc>
                        <a:spcBef>
                          <a:spcPts val="0"/>
                        </a:spcBef>
                        <a:spcAft>
                          <a:spcPts val="0"/>
                        </a:spcAft>
                        <a:buNone/>
                      </a:pPr>
                      <a:r>
                        <a:rPr b="1" lang="en-US" sz="2000"/>
                        <a:t>63</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William</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155</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627</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24.70%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01400">
                <a:tc>
                  <a:txBody>
                    <a:bodyPr/>
                    <a:lstStyle/>
                    <a:p>
                      <a:pPr indent="0" lvl="0" marL="0" rtl="0" algn="ctr">
                        <a:lnSpc>
                          <a:spcPct val="115000"/>
                        </a:lnSpc>
                        <a:spcBef>
                          <a:spcPts val="0"/>
                        </a:spcBef>
                        <a:spcAft>
                          <a:spcPts val="0"/>
                        </a:spcAft>
                        <a:buNone/>
                      </a:pPr>
                      <a:r>
                        <a:rPr b="1" lang="en-US" sz="2000"/>
                        <a:t>77</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William</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150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648</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23.10%</a:t>
                      </a:r>
                      <a:endParaRPr b="1" sz="20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461" name="Google Shape;461;p58"/>
          <p:cNvSpPr txBox="1"/>
          <p:nvPr/>
        </p:nvSpPr>
        <p:spPr>
          <a:xfrm>
            <a:off x="11779900" y="309550"/>
            <a:ext cx="5734500" cy="53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Very high percentage of the collaborations between the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Top 2 pairs led to defects.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The potential causes might be:</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400">
              <a:solidFill>
                <a:schemeClr val="dk1"/>
              </a:solidFill>
              <a:latin typeface="Calibri"/>
              <a:ea typeface="Calibri"/>
              <a:cs typeface="Calibri"/>
              <a:sym typeface="Calibri"/>
            </a:endParaRPr>
          </a:p>
          <a:p>
            <a:pPr indent="-374650" lvl="0" marL="457200" rtl="0" algn="l">
              <a:lnSpc>
                <a:spcPct val="115000"/>
              </a:lnSpc>
              <a:spcBef>
                <a:spcPts val="0"/>
              </a:spcBef>
              <a:spcAft>
                <a:spcPts val="0"/>
              </a:spcAft>
              <a:buClr>
                <a:srgbClr val="374151"/>
              </a:buClr>
              <a:buSzPts val="2300"/>
              <a:buFont typeface="Roboto"/>
              <a:buChar char="●"/>
            </a:pPr>
            <a:r>
              <a:rPr b="1" lang="en-US" sz="2300">
                <a:solidFill>
                  <a:srgbClr val="374151"/>
                </a:solidFill>
                <a:latin typeface="Roboto"/>
                <a:ea typeface="Roboto"/>
                <a:cs typeface="Roboto"/>
                <a:sym typeface="Roboto"/>
              </a:rPr>
              <a:t>Lack of clear instructions about bid details.</a:t>
            </a:r>
            <a:endParaRPr b="1" sz="2300">
              <a:solidFill>
                <a:srgbClr val="374151"/>
              </a:solidFill>
              <a:latin typeface="Roboto"/>
              <a:ea typeface="Roboto"/>
              <a:cs typeface="Roboto"/>
              <a:sym typeface="Roboto"/>
            </a:endParaRPr>
          </a:p>
          <a:p>
            <a:pPr indent="-374650" lvl="0" marL="457200" rtl="0" algn="l">
              <a:lnSpc>
                <a:spcPct val="115000"/>
              </a:lnSpc>
              <a:spcBef>
                <a:spcPts val="0"/>
              </a:spcBef>
              <a:spcAft>
                <a:spcPts val="0"/>
              </a:spcAft>
              <a:buClr>
                <a:srgbClr val="374151"/>
              </a:buClr>
              <a:buSzPts val="2300"/>
              <a:buFont typeface="Roboto"/>
              <a:buChar char="●"/>
            </a:pPr>
            <a:r>
              <a:rPr b="1" lang="en-US" sz="2300">
                <a:solidFill>
                  <a:srgbClr val="374151"/>
                </a:solidFill>
                <a:latin typeface="Roboto"/>
                <a:ea typeface="Roboto"/>
                <a:cs typeface="Roboto"/>
                <a:sym typeface="Roboto"/>
              </a:rPr>
              <a:t>Inefficient or unclear channels for communication and query resolution.</a:t>
            </a:r>
            <a:endParaRPr b="1" sz="2300">
              <a:solidFill>
                <a:srgbClr val="374151"/>
              </a:solidFill>
              <a:latin typeface="Roboto"/>
              <a:ea typeface="Roboto"/>
              <a:cs typeface="Roboto"/>
              <a:sym typeface="Roboto"/>
            </a:endParaRPr>
          </a:p>
          <a:p>
            <a:pPr indent="0" lvl="0" marL="0" rtl="0" algn="l">
              <a:spcBef>
                <a:spcPts val="0"/>
              </a:spcBef>
              <a:spcAft>
                <a:spcPts val="0"/>
              </a:spcAft>
              <a:buNone/>
            </a:pPr>
            <a:r>
              <a:rPr b="1" lang="en-US" sz="3600">
                <a:solidFill>
                  <a:schemeClr val="dk1"/>
                </a:solidFill>
                <a:latin typeface="Calibri"/>
                <a:ea typeface="Calibri"/>
                <a:cs typeface="Calibri"/>
                <a:sym typeface="Calibri"/>
              </a:rPr>
              <a:t> </a:t>
            </a:r>
            <a:endParaRPr b="1" sz="3600">
              <a:solidFill>
                <a:schemeClr val="dk1"/>
              </a:solidFill>
              <a:latin typeface="Calibri"/>
              <a:ea typeface="Calibri"/>
              <a:cs typeface="Calibri"/>
              <a:sym typeface="Calibri"/>
            </a:endParaRPr>
          </a:p>
        </p:txBody>
      </p:sp>
      <p:sp>
        <p:nvSpPr>
          <p:cNvPr id="462" name="Google Shape;462;p58"/>
          <p:cNvSpPr txBox="1"/>
          <p:nvPr/>
        </p:nvSpPr>
        <p:spPr>
          <a:xfrm>
            <a:off x="494588" y="7562775"/>
            <a:ext cx="8455800" cy="110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US" sz="3400">
                <a:solidFill>
                  <a:schemeClr val="dk1"/>
                </a:solidFill>
              </a:rPr>
              <a:t>Is Communication the Core Issue?</a:t>
            </a:r>
            <a:endParaRPr b="1" i="1" sz="3400">
              <a:solidFill>
                <a:schemeClr val="dk1"/>
              </a:solidFill>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63" name="Google Shape;463;p58"/>
          <p:cNvSpPr txBox="1"/>
          <p:nvPr/>
        </p:nvSpPr>
        <p:spPr>
          <a:xfrm>
            <a:off x="494600" y="8534725"/>
            <a:ext cx="9359400" cy="13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400">
                <a:solidFill>
                  <a:schemeClr val="dk1"/>
                </a:solidFill>
              </a:rPr>
              <a:t>Are there other causes for long cycle times?</a:t>
            </a:r>
            <a:endParaRPr b="1" i="1" sz="3400">
              <a:solidFill>
                <a:schemeClr val="dk1"/>
              </a:solidFill>
            </a:endParaRPr>
          </a:p>
        </p:txBody>
      </p:sp>
      <p:pic>
        <p:nvPicPr>
          <p:cNvPr id="464" name="Google Shape;464;p58"/>
          <p:cNvPicPr preferRelativeResize="0"/>
          <p:nvPr/>
        </p:nvPicPr>
        <p:blipFill rotWithShape="1">
          <a:blip r:embed="rId3">
            <a:alphaModFix/>
          </a:blip>
          <a:srcRect b="8438" l="6118" r="8425" t="-4435"/>
          <a:stretch/>
        </p:blipFill>
        <p:spPr>
          <a:xfrm>
            <a:off x="9747975" y="5066029"/>
            <a:ext cx="8540027" cy="5269647"/>
          </a:xfrm>
          <a:prstGeom prst="rect">
            <a:avLst/>
          </a:prstGeom>
          <a:noFill/>
          <a:ln>
            <a:noFill/>
          </a:ln>
        </p:spPr>
      </p:pic>
      <p:pic>
        <p:nvPicPr>
          <p:cNvPr id="465" name="Google Shape;465;p58"/>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
        <p:nvSpPr>
          <p:cNvPr id="466" name="Google Shape;466;p58"/>
          <p:cNvSpPr/>
          <p:nvPr/>
        </p:nvSpPr>
        <p:spPr>
          <a:xfrm>
            <a:off x="299350" y="2617525"/>
            <a:ext cx="9448500" cy="906900"/>
          </a:xfrm>
          <a:prstGeom prst="rect">
            <a:avLst/>
          </a:prstGeom>
          <a:noFill/>
          <a:ln cap="flat" cmpd="sng" w="57150">
            <a:solidFill>
              <a:srgbClr val="FF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nvSpPr>
        <p:spPr>
          <a:xfrm>
            <a:off x="787867" y="736356"/>
            <a:ext cx="18627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1400">
              <a:solidFill>
                <a:srgbClr val="171616"/>
              </a:solidFill>
              <a:latin typeface="Open Sans"/>
              <a:ea typeface="Open Sans"/>
              <a:cs typeface="Open Sans"/>
              <a:sym typeface="Open Sans"/>
            </a:endParaRPr>
          </a:p>
        </p:txBody>
      </p:sp>
      <p:sp>
        <p:nvSpPr>
          <p:cNvPr id="236" name="Google Shape;236;p41"/>
          <p:cNvSpPr txBox="1"/>
          <p:nvPr/>
        </p:nvSpPr>
        <p:spPr>
          <a:xfrm>
            <a:off x="794548" y="7401497"/>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chemeClr val="lt1"/>
                </a:solidFill>
                <a:latin typeface="Open Sans"/>
                <a:ea typeface="Open Sans"/>
                <a:cs typeface="Open Sans"/>
                <a:sym typeface="Open Sans"/>
              </a:rPr>
              <a:t>Ganesh</a:t>
            </a:r>
            <a:endParaRPr>
              <a:solidFill>
                <a:schemeClr val="lt1"/>
              </a:solidFill>
            </a:endParaRPr>
          </a:p>
        </p:txBody>
      </p:sp>
      <p:sp>
        <p:nvSpPr>
          <p:cNvPr id="237" name="Google Shape;237;p41"/>
          <p:cNvSpPr/>
          <p:nvPr/>
        </p:nvSpPr>
        <p:spPr>
          <a:xfrm>
            <a:off x="2345074"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41"/>
          <p:cNvSpPr/>
          <p:nvPr/>
        </p:nvSpPr>
        <p:spPr>
          <a:xfrm>
            <a:off x="2803050"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41"/>
          <p:cNvSpPr/>
          <p:nvPr/>
        </p:nvSpPr>
        <p:spPr>
          <a:xfrm>
            <a:off x="3261025"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41"/>
          <p:cNvSpPr/>
          <p:nvPr/>
        </p:nvSpPr>
        <p:spPr>
          <a:xfrm>
            <a:off x="3719000"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41"/>
          <p:cNvSpPr/>
          <p:nvPr/>
        </p:nvSpPr>
        <p:spPr>
          <a:xfrm>
            <a:off x="4176975"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41"/>
          <p:cNvSpPr txBox="1"/>
          <p:nvPr/>
        </p:nvSpPr>
        <p:spPr>
          <a:xfrm>
            <a:off x="4175441" y="7401497"/>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chemeClr val="lt1"/>
                </a:solidFill>
                <a:latin typeface="Open Sans"/>
                <a:ea typeface="Open Sans"/>
                <a:cs typeface="Open Sans"/>
                <a:sym typeface="Open Sans"/>
              </a:rPr>
              <a:t>Xuanyu Wang</a:t>
            </a:r>
            <a:endParaRPr>
              <a:solidFill>
                <a:schemeClr val="lt1"/>
              </a:solidFill>
            </a:endParaRPr>
          </a:p>
        </p:txBody>
      </p:sp>
      <p:sp>
        <p:nvSpPr>
          <p:cNvPr id="243" name="Google Shape;243;p41"/>
          <p:cNvSpPr/>
          <p:nvPr/>
        </p:nvSpPr>
        <p:spPr>
          <a:xfrm>
            <a:off x="6204530"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41"/>
          <p:cNvSpPr/>
          <p:nvPr/>
        </p:nvSpPr>
        <p:spPr>
          <a:xfrm>
            <a:off x="6662505"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41"/>
          <p:cNvSpPr/>
          <p:nvPr/>
        </p:nvSpPr>
        <p:spPr>
          <a:xfrm>
            <a:off x="7120480"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41"/>
          <p:cNvSpPr/>
          <p:nvPr/>
        </p:nvSpPr>
        <p:spPr>
          <a:xfrm>
            <a:off x="7578455"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41"/>
          <p:cNvSpPr/>
          <p:nvPr/>
        </p:nvSpPr>
        <p:spPr>
          <a:xfrm>
            <a:off x="8036430"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41"/>
          <p:cNvSpPr txBox="1"/>
          <p:nvPr/>
        </p:nvSpPr>
        <p:spPr>
          <a:xfrm>
            <a:off x="7584672" y="7401510"/>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chemeClr val="lt1"/>
                </a:solidFill>
                <a:latin typeface="Open Sans"/>
                <a:ea typeface="Open Sans"/>
                <a:cs typeface="Open Sans"/>
                <a:sym typeface="Open Sans"/>
              </a:rPr>
              <a:t>Jason Chang</a:t>
            </a:r>
            <a:endParaRPr>
              <a:solidFill>
                <a:schemeClr val="lt1"/>
              </a:solidFill>
            </a:endParaRPr>
          </a:p>
        </p:txBody>
      </p:sp>
      <p:sp>
        <p:nvSpPr>
          <p:cNvPr id="249" name="Google Shape;249;p41"/>
          <p:cNvSpPr/>
          <p:nvPr/>
        </p:nvSpPr>
        <p:spPr>
          <a:xfrm>
            <a:off x="10063985"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41"/>
          <p:cNvSpPr/>
          <p:nvPr/>
        </p:nvSpPr>
        <p:spPr>
          <a:xfrm>
            <a:off x="10521960"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41"/>
          <p:cNvSpPr/>
          <p:nvPr/>
        </p:nvSpPr>
        <p:spPr>
          <a:xfrm>
            <a:off x="10979935"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41"/>
          <p:cNvSpPr/>
          <p:nvPr/>
        </p:nvSpPr>
        <p:spPr>
          <a:xfrm>
            <a:off x="11437910"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41"/>
          <p:cNvSpPr/>
          <p:nvPr/>
        </p:nvSpPr>
        <p:spPr>
          <a:xfrm>
            <a:off x="11895886"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41"/>
          <p:cNvSpPr txBox="1"/>
          <p:nvPr/>
        </p:nvSpPr>
        <p:spPr>
          <a:xfrm>
            <a:off x="14341902" y="7401497"/>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chemeClr val="lt1"/>
                </a:solidFill>
                <a:latin typeface="Open Sans"/>
                <a:ea typeface="Open Sans"/>
                <a:cs typeface="Open Sans"/>
                <a:sym typeface="Open Sans"/>
              </a:rPr>
              <a:t> Sai Karun</a:t>
            </a:r>
            <a:endParaRPr>
              <a:solidFill>
                <a:schemeClr val="lt1"/>
              </a:solidFill>
            </a:endParaRPr>
          </a:p>
        </p:txBody>
      </p:sp>
      <p:sp>
        <p:nvSpPr>
          <p:cNvPr id="255" name="Google Shape;255;p41"/>
          <p:cNvSpPr/>
          <p:nvPr/>
        </p:nvSpPr>
        <p:spPr>
          <a:xfrm>
            <a:off x="13923440"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41"/>
          <p:cNvSpPr/>
          <p:nvPr/>
        </p:nvSpPr>
        <p:spPr>
          <a:xfrm>
            <a:off x="14380950"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41"/>
          <p:cNvSpPr/>
          <p:nvPr/>
        </p:nvSpPr>
        <p:spPr>
          <a:xfrm>
            <a:off x="14838460"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41"/>
          <p:cNvSpPr/>
          <p:nvPr/>
        </p:nvSpPr>
        <p:spPr>
          <a:xfrm>
            <a:off x="15295970"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41"/>
          <p:cNvSpPr/>
          <p:nvPr/>
        </p:nvSpPr>
        <p:spPr>
          <a:xfrm>
            <a:off x="15753479" y="8546189"/>
            <a:ext cx="201311" cy="191452"/>
          </a:xfrm>
          <a:custGeom>
            <a:rect b="b" l="l" r="r" t="t"/>
            <a:pathLst>
              <a:path extrusionOk="0"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171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41"/>
          <p:cNvSpPr txBox="1"/>
          <p:nvPr/>
        </p:nvSpPr>
        <p:spPr>
          <a:xfrm>
            <a:off x="3249600" y="1816575"/>
            <a:ext cx="11788800" cy="8463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499">
                <a:solidFill>
                  <a:schemeClr val="lt1"/>
                </a:solidFill>
                <a:latin typeface="Helvetica Neue"/>
                <a:ea typeface="Helvetica Neue"/>
                <a:cs typeface="Helvetica Neue"/>
                <a:sym typeface="Helvetica Neue"/>
              </a:rPr>
              <a:t>MEET OUR TEAM</a:t>
            </a:r>
            <a:endParaRPr>
              <a:solidFill>
                <a:schemeClr val="lt1"/>
              </a:solidFill>
              <a:latin typeface="Helvetica Neue"/>
              <a:ea typeface="Helvetica Neue"/>
              <a:cs typeface="Helvetica Neue"/>
              <a:sym typeface="Helvetica Neue"/>
            </a:endParaRPr>
          </a:p>
        </p:txBody>
      </p:sp>
      <p:pic>
        <p:nvPicPr>
          <p:cNvPr id="261" name="Google Shape;261;p41"/>
          <p:cNvPicPr preferRelativeResize="0"/>
          <p:nvPr/>
        </p:nvPicPr>
        <p:blipFill>
          <a:blip r:embed="rId3">
            <a:alphaModFix/>
          </a:blip>
          <a:stretch>
            <a:fillRect/>
          </a:stretch>
        </p:blipFill>
        <p:spPr>
          <a:xfrm>
            <a:off x="4459075" y="3281400"/>
            <a:ext cx="2661607" cy="3994924"/>
          </a:xfrm>
          <a:prstGeom prst="rect">
            <a:avLst/>
          </a:prstGeom>
          <a:noFill/>
          <a:ln>
            <a:noFill/>
          </a:ln>
        </p:spPr>
      </p:pic>
      <p:pic>
        <p:nvPicPr>
          <p:cNvPr id="262" name="Google Shape;262;p41"/>
          <p:cNvPicPr preferRelativeResize="0"/>
          <p:nvPr/>
        </p:nvPicPr>
        <p:blipFill>
          <a:blip r:embed="rId4">
            <a:alphaModFix/>
          </a:blip>
          <a:stretch>
            <a:fillRect/>
          </a:stretch>
        </p:blipFill>
        <p:spPr>
          <a:xfrm>
            <a:off x="1010713" y="3281400"/>
            <a:ext cx="2661599" cy="3994896"/>
          </a:xfrm>
          <a:prstGeom prst="rect">
            <a:avLst/>
          </a:prstGeom>
          <a:noFill/>
          <a:ln>
            <a:noFill/>
          </a:ln>
        </p:spPr>
      </p:pic>
      <p:pic>
        <p:nvPicPr>
          <p:cNvPr id="263" name="Google Shape;263;p41"/>
          <p:cNvPicPr preferRelativeResize="0"/>
          <p:nvPr/>
        </p:nvPicPr>
        <p:blipFill>
          <a:blip r:embed="rId5">
            <a:alphaModFix/>
          </a:blip>
          <a:stretch>
            <a:fillRect/>
          </a:stretch>
        </p:blipFill>
        <p:spPr>
          <a:xfrm>
            <a:off x="11262050" y="3281413"/>
            <a:ext cx="2661599" cy="3994876"/>
          </a:xfrm>
          <a:prstGeom prst="rect">
            <a:avLst/>
          </a:prstGeom>
          <a:noFill/>
          <a:ln>
            <a:noFill/>
          </a:ln>
        </p:spPr>
      </p:pic>
      <p:sp>
        <p:nvSpPr>
          <p:cNvPr id="264" name="Google Shape;264;p41"/>
          <p:cNvSpPr txBox="1"/>
          <p:nvPr/>
        </p:nvSpPr>
        <p:spPr>
          <a:xfrm>
            <a:off x="10993909" y="7401497"/>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chemeClr val="lt1"/>
                </a:solidFill>
                <a:latin typeface="Open Sans"/>
                <a:ea typeface="Open Sans"/>
                <a:cs typeface="Open Sans"/>
                <a:sym typeface="Open Sans"/>
              </a:rPr>
              <a:t>Minghao Liu</a:t>
            </a:r>
            <a:endParaRPr>
              <a:solidFill>
                <a:schemeClr val="lt1"/>
              </a:solidFill>
            </a:endParaRPr>
          </a:p>
        </p:txBody>
      </p:sp>
      <p:pic>
        <p:nvPicPr>
          <p:cNvPr id="265" name="Google Shape;265;p41"/>
          <p:cNvPicPr preferRelativeResize="0"/>
          <p:nvPr/>
        </p:nvPicPr>
        <p:blipFill>
          <a:blip r:embed="rId6">
            <a:alphaModFix/>
          </a:blip>
          <a:stretch>
            <a:fillRect/>
          </a:stretch>
        </p:blipFill>
        <p:spPr>
          <a:xfrm>
            <a:off x="14615612" y="3280164"/>
            <a:ext cx="2661601" cy="3997374"/>
          </a:xfrm>
          <a:prstGeom prst="rect">
            <a:avLst/>
          </a:prstGeom>
          <a:noFill/>
          <a:ln>
            <a:noFill/>
          </a:ln>
        </p:spPr>
      </p:pic>
      <p:pic>
        <p:nvPicPr>
          <p:cNvPr id="266" name="Google Shape;266;p41"/>
          <p:cNvPicPr preferRelativeResize="0"/>
          <p:nvPr/>
        </p:nvPicPr>
        <p:blipFill>
          <a:blip r:embed="rId7">
            <a:alphaModFix/>
          </a:blip>
          <a:stretch>
            <a:fillRect/>
          </a:stretch>
        </p:blipFill>
        <p:spPr>
          <a:xfrm>
            <a:off x="7813137" y="3282149"/>
            <a:ext cx="2661624" cy="399341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9"/>
          <p:cNvPicPr preferRelativeResize="0"/>
          <p:nvPr/>
        </p:nvPicPr>
        <p:blipFill>
          <a:blip r:embed="rId3">
            <a:alphaModFix/>
          </a:blip>
          <a:stretch>
            <a:fillRect/>
          </a:stretch>
        </p:blipFill>
        <p:spPr>
          <a:xfrm>
            <a:off x="43025" y="2685025"/>
            <a:ext cx="16172275" cy="5738575"/>
          </a:xfrm>
          <a:prstGeom prst="rect">
            <a:avLst/>
          </a:prstGeom>
          <a:noFill/>
          <a:ln>
            <a:noFill/>
          </a:ln>
        </p:spPr>
      </p:pic>
      <p:pic>
        <p:nvPicPr>
          <p:cNvPr id="472" name="Google Shape;472;p59"/>
          <p:cNvPicPr preferRelativeResize="0"/>
          <p:nvPr/>
        </p:nvPicPr>
        <p:blipFill>
          <a:blip r:embed="rId4">
            <a:alphaModFix/>
          </a:blip>
          <a:stretch>
            <a:fillRect/>
          </a:stretch>
        </p:blipFill>
        <p:spPr>
          <a:xfrm>
            <a:off x="9717363" y="2228275"/>
            <a:ext cx="3151120" cy="677100"/>
          </a:xfrm>
          <a:prstGeom prst="rect">
            <a:avLst/>
          </a:prstGeom>
          <a:noFill/>
          <a:ln>
            <a:noFill/>
          </a:ln>
        </p:spPr>
      </p:pic>
      <p:sp>
        <p:nvSpPr>
          <p:cNvPr id="473" name="Google Shape;473;p59"/>
          <p:cNvSpPr txBox="1"/>
          <p:nvPr/>
        </p:nvSpPr>
        <p:spPr>
          <a:xfrm>
            <a:off x="9775975" y="2228275"/>
            <a:ext cx="3033900" cy="6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Long ZQT4</a:t>
            </a:r>
            <a:endParaRPr sz="3200">
              <a:solidFill>
                <a:schemeClr val="dk1"/>
              </a:solidFill>
              <a:latin typeface="Calibri"/>
              <a:ea typeface="Calibri"/>
              <a:cs typeface="Calibri"/>
              <a:sym typeface="Calibri"/>
            </a:endParaRPr>
          </a:p>
        </p:txBody>
      </p:sp>
      <p:pic>
        <p:nvPicPr>
          <p:cNvPr id="474" name="Google Shape;474;p59"/>
          <p:cNvPicPr preferRelativeResize="0"/>
          <p:nvPr/>
        </p:nvPicPr>
        <p:blipFill>
          <a:blip r:embed="rId4">
            <a:alphaModFix/>
          </a:blip>
          <a:stretch>
            <a:fillRect/>
          </a:stretch>
        </p:blipFill>
        <p:spPr>
          <a:xfrm>
            <a:off x="2291263" y="7945762"/>
            <a:ext cx="3151120" cy="677100"/>
          </a:xfrm>
          <a:prstGeom prst="rect">
            <a:avLst/>
          </a:prstGeom>
          <a:noFill/>
          <a:ln>
            <a:noFill/>
          </a:ln>
        </p:spPr>
      </p:pic>
      <p:pic>
        <p:nvPicPr>
          <p:cNvPr id="475" name="Google Shape;475;p59"/>
          <p:cNvPicPr preferRelativeResize="0"/>
          <p:nvPr/>
        </p:nvPicPr>
        <p:blipFill>
          <a:blip r:embed="rId4">
            <a:alphaModFix/>
          </a:blip>
          <a:stretch>
            <a:fillRect/>
          </a:stretch>
        </p:blipFill>
        <p:spPr>
          <a:xfrm>
            <a:off x="5646575" y="1841362"/>
            <a:ext cx="3151120" cy="677100"/>
          </a:xfrm>
          <a:prstGeom prst="rect">
            <a:avLst/>
          </a:prstGeom>
          <a:noFill/>
          <a:ln>
            <a:noFill/>
          </a:ln>
        </p:spPr>
      </p:pic>
      <p:pic>
        <p:nvPicPr>
          <p:cNvPr id="476" name="Google Shape;476;p59"/>
          <p:cNvPicPr preferRelativeResize="0"/>
          <p:nvPr/>
        </p:nvPicPr>
        <p:blipFill>
          <a:blip r:embed="rId4">
            <a:alphaModFix/>
          </a:blip>
          <a:stretch>
            <a:fillRect/>
          </a:stretch>
        </p:blipFill>
        <p:spPr>
          <a:xfrm>
            <a:off x="15342576" y="3885950"/>
            <a:ext cx="2578800" cy="677100"/>
          </a:xfrm>
          <a:prstGeom prst="rect">
            <a:avLst/>
          </a:prstGeom>
          <a:noFill/>
          <a:ln>
            <a:noFill/>
          </a:ln>
        </p:spPr>
      </p:pic>
      <p:sp>
        <p:nvSpPr>
          <p:cNvPr id="477" name="Google Shape;477;p59"/>
          <p:cNvSpPr txBox="1"/>
          <p:nvPr/>
        </p:nvSpPr>
        <p:spPr>
          <a:xfrm>
            <a:off x="5726950" y="1853188"/>
            <a:ext cx="3033900" cy="6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Long ZQT7</a:t>
            </a:r>
            <a:endParaRPr sz="3200">
              <a:solidFill>
                <a:schemeClr val="dk1"/>
              </a:solidFill>
              <a:latin typeface="Calibri"/>
              <a:ea typeface="Calibri"/>
              <a:cs typeface="Calibri"/>
              <a:sym typeface="Calibri"/>
            </a:endParaRPr>
          </a:p>
        </p:txBody>
      </p:sp>
      <p:sp>
        <p:nvSpPr>
          <p:cNvPr id="478" name="Google Shape;478;p59"/>
          <p:cNvSpPr txBox="1"/>
          <p:nvPr/>
        </p:nvSpPr>
        <p:spPr>
          <a:xfrm>
            <a:off x="2502275" y="7961813"/>
            <a:ext cx="30339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Long ZQT6</a:t>
            </a:r>
            <a:endParaRPr sz="3200">
              <a:solidFill>
                <a:schemeClr val="dk1"/>
              </a:solidFill>
              <a:latin typeface="Calibri"/>
              <a:ea typeface="Calibri"/>
              <a:cs typeface="Calibri"/>
              <a:sym typeface="Calibri"/>
            </a:endParaRPr>
          </a:p>
        </p:txBody>
      </p:sp>
      <p:sp>
        <p:nvSpPr>
          <p:cNvPr id="479" name="Google Shape;479;p59"/>
          <p:cNvSpPr txBox="1"/>
          <p:nvPr/>
        </p:nvSpPr>
        <p:spPr>
          <a:xfrm>
            <a:off x="15056375" y="3885950"/>
            <a:ext cx="31512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80" name="Google Shape;480;p59"/>
          <p:cNvSpPr txBox="1"/>
          <p:nvPr/>
        </p:nvSpPr>
        <p:spPr>
          <a:xfrm>
            <a:off x="15056375" y="5776300"/>
            <a:ext cx="31512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81" name="Google Shape;481;p59"/>
          <p:cNvSpPr txBox="1"/>
          <p:nvPr/>
        </p:nvSpPr>
        <p:spPr>
          <a:xfrm>
            <a:off x="15056375" y="3885938"/>
            <a:ext cx="34194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	</a:t>
            </a:r>
            <a:r>
              <a:rPr b="1" lang="en-US" sz="2700">
                <a:solidFill>
                  <a:schemeClr val="dk1"/>
                </a:solidFill>
                <a:latin typeface="Calibri"/>
                <a:ea typeface="Calibri"/>
                <a:cs typeface="Calibri"/>
                <a:sym typeface="Calibri"/>
              </a:rPr>
              <a:t>Long cycle time</a:t>
            </a:r>
            <a:endParaRPr b="1" sz="2700">
              <a:solidFill>
                <a:schemeClr val="dk1"/>
              </a:solidFill>
              <a:latin typeface="Calibri"/>
              <a:ea typeface="Calibri"/>
              <a:cs typeface="Calibri"/>
              <a:sym typeface="Calibri"/>
            </a:endParaRPr>
          </a:p>
        </p:txBody>
      </p:sp>
      <p:sp>
        <p:nvSpPr>
          <p:cNvPr id="482" name="Google Shape;482;p59"/>
          <p:cNvSpPr txBox="1"/>
          <p:nvPr/>
        </p:nvSpPr>
        <p:spPr>
          <a:xfrm>
            <a:off x="10010700" y="7504150"/>
            <a:ext cx="30339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83" name="Google Shape;483;p59"/>
          <p:cNvSpPr txBox="1"/>
          <p:nvPr/>
        </p:nvSpPr>
        <p:spPr>
          <a:xfrm>
            <a:off x="8389750" y="6927775"/>
            <a:ext cx="30339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700">
                <a:solidFill>
                  <a:schemeClr val="dk1"/>
                </a:solidFill>
                <a:latin typeface="Calibri"/>
                <a:ea typeface="Calibri"/>
                <a:cs typeface="Calibri"/>
                <a:sym typeface="Calibri"/>
              </a:rPr>
              <a:t>Error in address</a:t>
            </a:r>
            <a:endParaRPr sz="3200">
              <a:solidFill>
                <a:schemeClr val="dk1"/>
              </a:solidFill>
              <a:latin typeface="Calibri"/>
              <a:ea typeface="Calibri"/>
              <a:cs typeface="Calibri"/>
              <a:sym typeface="Calibri"/>
            </a:endParaRPr>
          </a:p>
        </p:txBody>
      </p:sp>
      <p:pic>
        <p:nvPicPr>
          <p:cNvPr id="484" name="Google Shape;484;p59"/>
          <p:cNvPicPr preferRelativeResize="0"/>
          <p:nvPr/>
        </p:nvPicPr>
        <p:blipFill>
          <a:blip r:embed="rId4">
            <a:alphaModFix/>
          </a:blip>
          <a:stretch>
            <a:fillRect/>
          </a:stretch>
        </p:blipFill>
        <p:spPr>
          <a:xfrm>
            <a:off x="9183963" y="8111850"/>
            <a:ext cx="3151120" cy="677100"/>
          </a:xfrm>
          <a:prstGeom prst="rect">
            <a:avLst/>
          </a:prstGeom>
          <a:noFill/>
          <a:ln>
            <a:noFill/>
          </a:ln>
        </p:spPr>
      </p:pic>
      <p:sp>
        <p:nvSpPr>
          <p:cNvPr id="485" name="Google Shape;485;p59"/>
          <p:cNvSpPr txBox="1"/>
          <p:nvPr/>
        </p:nvSpPr>
        <p:spPr>
          <a:xfrm>
            <a:off x="9260163" y="8111838"/>
            <a:ext cx="3033900" cy="6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Long ZQT3</a:t>
            </a:r>
            <a:endParaRPr sz="3200">
              <a:solidFill>
                <a:schemeClr val="dk1"/>
              </a:solidFill>
              <a:latin typeface="Calibri"/>
              <a:ea typeface="Calibri"/>
              <a:cs typeface="Calibri"/>
              <a:sym typeface="Calibri"/>
            </a:endParaRPr>
          </a:p>
        </p:txBody>
      </p:sp>
      <p:cxnSp>
        <p:nvCxnSpPr>
          <p:cNvPr id="486" name="Google Shape;486;p59"/>
          <p:cNvCxnSpPr/>
          <p:nvPr/>
        </p:nvCxnSpPr>
        <p:spPr>
          <a:xfrm rot="10800000">
            <a:off x="10959625" y="3467150"/>
            <a:ext cx="666600" cy="0"/>
          </a:xfrm>
          <a:prstGeom prst="straightConnector1">
            <a:avLst/>
          </a:prstGeom>
          <a:noFill/>
          <a:ln cap="flat" cmpd="sng" w="38100">
            <a:solidFill>
              <a:schemeClr val="dk2"/>
            </a:solidFill>
            <a:prstDash val="solid"/>
            <a:round/>
            <a:headEnd len="med" w="med" type="none"/>
            <a:tailEnd len="med" w="med" type="none"/>
          </a:ln>
        </p:spPr>
      </p:cxnSp>
      <p:cxnSp>
        <p:nvCxnSpPr>
          <p:cNvPr id="487" name="Google Shape;487;p59"/>
          <p:cNvCxnSpPr/>
          <p:nvPr/>
        </p:nvCxnSpPr>
        <p:spPr>
          <a:xfrm flipH="1" rot="119048">
            <a:off x="7481817" y="3014376"/>
            <a:ext cx="450570" cy="18010"/>
          </a:xfrm>
          <a:prstGeom prst="straightConnector1">
            <a:avLst/>
          </a:prstGeom>
          <a:noFill/>
          <a:ln cap="flat" cmpd="sng" w="38100">
            <a:solidFill>
              <a:schemeClr val="dk2"/>
            </a:solidFill>
            <a:prstDash val="solid"/>
            <a:round/>
            <a:headEnd len="med" w="med" type="none"/>
            <a:tailEnd len="med" w="med" type="none"/>
          </a:ln>
        </p:spPr>
      </p:cxnSp>
      <p:cxnSp>
        <p:nvCxnSpPr>
          <p:cNvPr id="488" name="Google Shape;488;p59"/>
          <p:cNvCxnSpPr/>
          <p:nvPr/>
        </p:nvCxnSpPr>
        <p:spPr>
          <a:xfrm rot="10800000">
            <a:off x="3533525" y="7362638"/>
            <a:ext cx="666600" cy="0"/>
          </a:xfrm>
          <a:prstGeom prst="straightConnector1">
            <a:avLst/>
          </a:prstGeom>
          <a:noFill/>
          <a:ln cap="flat" cmpd="sng" w="38100">
            <a:solidFill>
              <a:schemeClr val="dk2"/>
            </a:solidFill>
            <a:prstDash val="solid"/>
            <a:round/>
            <a:headEnd len="med" w="med" type="none"/>
            <a:tailEnd len="med" w="med" type="none"/>
          </a:ln>
        </p:spPr>
      </p:cxnSp>
      <p:pic>
        <p:nvPicPr>
          <p:cNvPr id="489" name="Google Shape;489;p59"/>
          <p:cNvPicPr preferRelativeResize="0"/>
          <p:nvPr/>
        </p:nvPicPr>
        <p:blipFill>
          <a:blip r:embed="rId4">
            <a:alphaModFix/>
          </a:blip>
          <a:stretch>
            <a:fillRect/>
          </a:stretch>
        </p:blipFill>
        <p:spPr>
          <a:xfrm>
            <a:off x="1517188" y="2158000"/>
            <a:ext cx="3151120" cy="677100"/>
          </a:xfrm>
          <a:prstGeom prst="rect">
            <a:avLst/>
          </a:prstGeom>
          <a:noFill/>
          <a:ln>
            <a:noFill/>
          </a:ln>
        </p:spPr>
      </p:pic>
      <p:sp>
        <p:nvSpPr>
          <p:cNvPr id="490" name="Google Shape;490;p59"/>
          <p:cNvSpPr txBox="1"/>
          <p:nvPr/>
        </p:nvSpPr>
        <p:spPr>
          <a:xfrm>
            <a:off x="1517188" y="2157988"/>
            <a:ext cx="3033900" cy="6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Long ZQT8</a:t>
            </a:r>
            <a:endParaRPr sz="3200">
              <a:solidFill>
                <a:schemeClr val="dk1"/>
              </a:solidFill>
              <a:latin typeface="Calibri"/>
              <a:ea typeface="Calibri"/>
              <a:cs typeface="Calibri"/>
              <a:sym typeface="Calibri"/>
            </a:endParaRPr>
          </a:p>
        </p:txBody>
      </p:sp>
      <p:cxnSp>
        <p:nvCxnSpPr>
          <p:cNvPr id="491" name="Google Shape;491;p59"/>
          <p:cNvCxnSpPr/>
          <p:nvPr/>
        </p:nvCxnSpPr>
        <p:spPr>
          <a:xfrm rot="10800000">
            <a:off x="3707425" y="3452163"/>
            <a:ext cx="666600" cy="0"/>
          </a:xfrm>
          <a:prstGeom prst="straightConnector1">
            <a:avLst/>
          </a:prstGeom>
          <a:noFill/>
          <a:ln cap="flat" cmpd="sng" w="38100">
            <a:solidFill>
              <a:schemeClr val="dk2"/>
            </a:solidFill>
            <a:prstDash val="solid"/>
            <a:round/>
            <a:headEnd len="med" w="med" type="none"/>
            <a:tailEnd len="med" w="med" type="none"/>
          </a:ln>
        </p:spPr>
      </p:cxnSp>
      <p:cxnSp>
        <p:nvCxnSpPr>
          <p:cNvPr id="492" name="Google Shape;492;p59"/>
          <p:cNvCxnSpPr/>
          <p:nvPr/>
        </p:nvCxnSpPr>
        <p:spPr>
          <a:xfrm rot="10800000">
            <a:off x="4200125" y="6526513"/>
            <a:ext cx="666600" cy="0"/>
          </a:xfrm>
          <a:prstGeom prst="straightConnector1">
            <a:avLst/>
          </a:prstGeom>
          <a:noFill/>
          <a:ln cap="flat" cmpd="sng" w="38100">
            <a:solidFill>
              <a:schemeClr val="dk2"/>
            </a:solidFill>
            <a:prstDash val="solid"/>
            <a:round/>
            <a:headEnd len="med" w="med" type="none"/>
            <a:tailEnd len="med" w="med" type="none"/>
          </a:ln>
        </p:spPr>
      </p:cxnSp>
      <p:cxnSp>
        <p:nvCxnSpPr>
          <p:cNvPr id="493" name="Google Shape;493;p59"/>
          <p:cNvCxnSpPr/>
          <p:nvPr/>
        </p:nvCxnSpPr>
        <p:spPr>
          <a:xfrm rot="10800000">
            <a:off x="11336400" y="5900863"/>
            <a:ext cx="666600" cy="0"/>
          </a:xfrm>
          <a:prstGeom prst="straightConnector1">
            <a:avLst/>
          </a:prstGeom>
          <a:noFill/>
          <a:ln cap="flat" cmpd="sng" w="38100">
            <a:solidFill>
              <a:schemeClr val="dk2"/>
            </a:solidFill>
            <a:prstDash val="solid"/>
            <a:round/>
            <a:headEnd len="med" w="med" type="none"/>
            <a:tailEnd len="med" w="med" type="none"/>
          </a:ln>
        </p:spPr>
      </p:cxnSp>
      <p:sp>
        <p:nvSpPr>
          <p:cNvPr id="494" name="Google Shape;494;p59"/>
          <p:cNvSpPr txBox="1"/>
          <p:nvPr/>
        </p:nvSpPr>
        <p:spPr>
          <a:xfrm>
            <a:off x="844825" y="3014325"/>
            <a:ext cx="2862600" cy="23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solidFill>
                  <a:schemeClr val="dk1"/>
                </a:solidFill>
                <a:latin typeface="Calibri"/>
                <a:ea typeface="Calibri"/>
                <a:cs typeface="Calibri"/>
                <a:sym typeface="Calibri"/>
              </a:rPr>
              <a:t> BSS inexperienced</a:t>
            </a:r>
            <a:endParaRPr sz="27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latin typeface="Calibri"/>
                <a:ea typeface="Calibri"/>
                <a:cs typeface="Calibri"/>
                <a:sym typeface="Calibri"/>
              </a:rPr>
              <a:t>     BSS lack of   domain knowledge</a:t>
            </a:r>
            <a:r>
              <a:rPr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cxnSp>
        <p:nvCxnSpPr>
          <p:cNvPr id="495" name="Google Shape;495;p59"/>
          <p:cNvCxnSpPr/>
          <p:nvPr/>
        </p:nvCxnSpPr>
        <p:spPr>
          <a:xfrm flipH="1" rot="417867">
            <a:off x="3163409" y="4278749"/>
            <a:ext cx="1739334" cy="232012"/>
          </a:xfrm>
          <a:prstGeom prst="straightConnector1">
            <a:avLst/>
          </a:prstGeom>
          <a:noFill/>
          <a:ln cap="flat" cmpd="sng" w="38100">
            <a:solidFill>
              <a:schemeClr val="dk2"/>
            </a:solidFill>
            <a:prstDash val="solid"/>
            <a:round/>
            <a:headEnd len="med" w="med" type="none"/>
            <a:tailEnd len="med" w="med" type="none"/>
          </a:ln>
        </p:spPr>
      </p:cxnSp>
      <p:sp>
        <p:nvSpPr>
          <p:cNvPr id="496" name="Google Shape;496;p59"/>
          <p:cNvSpPr txBox="1"/>
          <p:nvPr/>
        </p:nvSpPr>
        <p:spPr>
          <a:xfrm>
            <a:off x="8797700" y="5509525"/>
            <a:ext cx="3419400" cy="21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solidFill>
                  <a:schemeClr val="dk1"/>
                </a:solidFill>
                <a:latin typeface="Calibri"/>
                <a:ea typeface="Calibri"/>
                <a:cs typeface="Calibri"/>
                <a:sym typeface="Calibri"/>
              </a:rPr>
              <a:t>   Complexity</a:t>
            </a:r>
            <a:endParaRPr sz="2700">
              <a:solidFill>
                <a:schemeClr val="dk1"/>
              </a:solidFill>
              <a:latin typeface="Calibri"/>
              <a:ea typeface="Calibri"/>
              <a:cs typeface="Calibri"/>
              <a:sym typeface="Calibri"/>
            </a:endParaRPr>
          </a:p>
          <a:p>
            <a:pPr indent="0" lvl="0" marL="0" rtl="0" algn="l">
              <a:spcBef>
                <a:spcPts val="0"/>
              </a:spcBef>
              <a:spcAft>
                <a:spcPts val="0"/>
              </a:spcAft>
              <a:buNone/>
            </a:pPr>
            <a:r>
              <a:t/>
            </a:r>
            <a:endParaRPr sz="2700">
              <a:solidFill>
                <a:schemeClr val="dk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latin typeface="Calibri"/>
                <a:ea typeface="Calibri"/>
                <a:cs typeface="Calibri"/>
                <a:sym typeface="Calibri"/>
              </a:rPr>
              <a:t>    Missing info</a:t>
            </a:r>
            <a:endParaRPr sz="2700">
              <a:solidFill>
                <a:schemeClr val="dk1"/>
              </a:solidFill>
              <a:latin typeface="Calibri"/>
              <a:ea typeface="Calibri"/>
              <a:cs typeface="Calibri"/>
              <a:sym typeface="Calibri"/>
            </a:endParaRPr>
          </a:p>
          <a:p>
            <a:pPr indent="0" lvl="0" marL="0" rtl="0" algn="l">
              <a:spcBef>
                <a:spcPts val="0"/>
              </a:spcBef>
              <a:spcAft>
                <a:spcPts val="0"/>
              </a:spcAft>
              <a:buNone/>
            </a:pPr>
            <a:r>
              <a:t/>
            </a:r>
            <a:endParaRPr sz="27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cxnSp>
        <p:nvCxnSpPr>
          <p:cNvPr id="497" name="Google Shape;497;p59"/>
          <p:cNvCxnSpPr/>
          <p:nvPr/>
        </p:nvCxnSpPr>
        <p:spPr>
          <a:xfrm flipH="1">
            <a:off x="7394750" y="4615400"/>
            <a:ext cx="1067700" cy="11100"/>
          </a:xfrm>
          <a:prstGeom prst="straightConnector1">
            <a:avLst/>
          </a:prstGeom>
          <a:noFill/>
          <a:ln cap="flat" cmpd="sng" w="38100">
            <a:solidFill>
              <a:schemeClr val="dk2"/>
            </a:solidFill>
            <a:prstDash val="solid"/>
            <a:round/>
            <a:headEnd len="med" w="med" type="none"/>
            <a:tailEnd len="med" w="med" type="none"/>
          </a:ln>
        </p:spPr>
      </p:cxnSp>
      <p:sp>
        <p:nvSpPr>
          <p:cNvPr id="498" name="Google Shape;498;p59"/>
          <p:cNvSpPr txBox="1"/>
          <p:nvPr/>
        </p:nvSpPr>
        <p:spPr>
          <a:xfrm>
            <a:off x="8577850" y="3008700"/>
            <a:ext cx="2578800" cy="20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	</a:t>
            </a:r>
            <a:r>
              <a:rPr lang="en-US" sz="2700">
                <a:solidFill>
                  <a:schemeClr val="dk1"/>
                </a:solidFill>
                <a:latin typeface="Calibri"/>
                <a:ea typeface="Calibri"/>
                <a:cs typeface="Calibri"/>
                <a:sym typeface="Calibri"/>
              </a:rPr>
              <a:t>Complexity</a:t>
            </a:r>
            <a:endParaRPr sz="2700">
              <a:solidFill>
                <a:schemeClr val="dk1"/>
              </a:solidFill>
              <a:latin typeface="Calibri"/>
              <a:ea typeface="Calibri"/>
              <a:cs typeface="Calibri"/>
              <a:sym typeface="Calibri"/>
            </a:endParaRPr>
          </a:p>
        </p:txBody>
      </p:sp>
      <p:sp>
        <p:nvSpPr>
          <p:cNvPr id="499" name="Google Shape;499;p59"/>
          <p:cNvSpPr txBox="1"/>
          <p:nvPr/>
        </p:nvSpPr>
        <p:spPr>
          <a:xfrm>
            <a:off x="-130875" y="6150650"/>
            <a:ext cx="4058700" cy="201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700">
                <a:solidFill>
                  <a:schemeClr val="dk1"/>
                </a:solidFill>
                <a:latin typeface="Calibri"/>
                <a:ea typeface="Calibri"/>
                <a:cs typeface="Calibri"/>
                <a:sym typeface="Calibri"/>
              </a:rPr>
              <a:t>    Incorrect Configuration</a:t>
            </a:r>
            <a:endParaRPr sz="2700">
              <a:solidFill>
                <a:schemeClr val="dk1"/>
              </a:solidFill>
              <a:latin typeface="Calibri"/>
              <a:ea typeface="Calibri"/>
              <a:cs typeface="Calibri"/>
              <a:sym typeface="Calibri"/>
            </a:endParaRPr>
          </a:p>
          <a:p>
            <a:pPr indent="0" lvl="0" marL="0" rtl="0" algn="l">
              <a:spcBef>
                <a:spcPts val="0"/>
              </a:spcBef>
              <a:spcAft>
                <a:spcPts val="0"/>
              </a:spcAft>
              <a:buNone/>
            </a:pPr>
            <a:r>
              <a:t/>
            </a:r>
            <a:endParaRPr sz="2700">
              <a:solidFill>
                <a:schemeClr val="dk1"/>
              </a:solidFill>
              <a:latin typeface="Calibri"/>
              <a:ea typeface="Calibri"/>
              <a:cs typeface="Calibri"/>
              <a:sym typeface="Calibri"/>
            </a:endParaRPr>
          </a:p>
          <a:p>
            <a:pPr indent="0" lvl="0" marL="0" rtl="0" algn="ctr">
              <a:spcBef>
                <a:spcPts val="0"/>
              </a:spcBef>
              <a:spcAft>
                <a:spcPts val="0"/>
              </a:spcAft>
              <a:buNone/>
            </a:pPr>
            <a:r>
              <a:rPr lang="en-US" sz="2700">
                <a:solidFill>
                  <a:schemeClr val="dk1"/>
                </a:solidFill>
                <a:latin typeface="Calibri"/>
                <a:ea typeface="Calibri"/>
                <a:cs typeface="Calibri"/>
                <a:sym typeface="Calibri"/>
              </a:rPr>
              <a:t>   Missing configuration detail</a:t>
            </a:r>
            <a:endParaRPr sz="2700">
              <a:solidFill>
                <a:schemeClr val="dk1"/>
              </a:solidFill>
              <a:latin typeface="Calibri"/>
              <a:ea typeface="Calibri"/>
              <a:cs typeface="Calibri"/>
              <a:sym typeface="Calibri"/>
            </a:endParaRPr>
          </a:p>
        </p:txBody>
      </p:sp>
      <p:sp>
        <p:nvSpPr>
          <p:cNvPr id="500" name="Google Shape;500;p59"/>
          <p:cNvSpPr txBox="1"/>
          <p:nvPr/>
        </p:nvSpPr>
        <p:spPr>
          <a:xfrm>
            <a:off x="4711338" y="2637150"/>
            <a:ext cx="2862600" cy="27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700">
                <a:solidFill>
                  <a:schemeClr val="dk1"/>
                </a:solidFill>
                <a:latin typeface="Calibri"/>
                <a:ea typeface="Calibri"/>
                <a:cs typeface="Calibri"/>
                <a:sym typeface="Calibri"/>
              </a:rPr>
              <a:t>BSS inexperienced</a:t>
            </a:r>
            <a:endParaRPr sz="2700">
              <a:solidFill>
                <a:schemeClr val="dk1"/>
              </a:solidFill>
              <a:latin typeface="Calibri"/>
              <a:ea typeface="Calibri"/>
              <a:cs typeface="Calibri"/>
              <a:sym typeface="Calibri"/>
            </a:endParaRPr>
          </a:p>
          <a:p>
            <a:pPr indent="0" lvl="0" marL="0" rtl="0" algn="ctr">
              <a:spcBef>
                <a:spcPts val="0"/>
              </a:spcBef>
              <a:spcAft>
                <a:spcPts val="0"/>
              </a:spcAft>
              <a:buNone/>
            </a:pPr>
            <a:r>
              <a:rPr lang="en-US" sz="2700">
                <a:solidFill>
                  <a:schemeClr val="dk1"/>
                </a:solidFill>
                <a:latin typeface="Calibri"/>
                <a:ea typeface="Calibri"/>
                <a:cs typeface="Calibri"/>
                <a:sym typeface="Calibri"/>
              </a:rPr>
              <a:t>Complexity</a:t>
            </a:r>
            <a:endParaRPr sz="2700">
              <a:solidFill>
                <a:schemeClr val="dk1"/>
              </a:solidFill>
              <a:latin typeface="Calibri"/>
              <a:ea typeface="Calibri"/>
              <a:cs typeface="Calibri"/>
              <a:sym typeface="Calibri"/>
            </a:endParaRPr>
          </a:p>
          <a:p>
            <a:pPr indent="0" lvl="0" marL="0" rtl="0" algn="ctr">
              <a:spcBef>
                <a:spcPts val="0"/>
              </a:spcBef>
              <a:spcAft>
                <a:spcPts val="0"/>
              </a:spcAft>
              <a:buNone/>
            </a:pPr>
            <a:r>
              <a:rPr lang="en-US" sz="2700">
                <a:solidFill>
                  <a:schemeClr val="dk1"/>
                </a:solidFill>
                <a:latin typeface="Calibri"/>
                <a:ea typeface="Calibri"/>
                <a:cs typeface="Calibri"/>
                <a:sym typeface="Calibri"/>
              </a:rPr>
              <a:t>Brand approval  takes too long</a:t>
            </a:r>
            <a:endParaRPr sz="2700">
              <a:solidFill>
                <a:schemeClr val="dk1"/>
              </a:solidFill>
              <a:latin typeface="Calibri"/>
              <a:ea typeface="Calibri"/>
              <a:cs typeface="Calibri"/>
              <a:sym typeface="Calibri"/>
            </a:endParaRPr>
          </a:p>
          <a:p>
            <a:pPr indent="0" lvl="0" marL="0" rtl="0" algn="ctr">
              <a:spcBef>
                <a:spcPts val="0"/>
              </a:spcBef>
              <a:spcAft>
                <a:spcPts val="0"/>
              </a:spcAft>
              <a:buNone/>
            </a:pPr>
            <a:r>
              <a:rPr lang="en-US" sz="2700">
                <a:solidFill>
                  <a:schemeClr val="dk1"/>
                </a:solidFill>
                <a:latin typeface="Calibri"/>
                <a:ea typeface="Calibri"/>
                <a:cs typeface="Calibri"/>
                <a:sym typeface="Calibri"/>
              </a:rPr>
              <a:t>BSS lacks domain knowledge</a:t>
            </a:r>
            <a:endParaRPr sz="2700">
              <a:solidFill>
                <a:schemeClr val="dk1"/>
              </a:solidFill>
              <a:latin typeface="Calibri"/>
              <a:ea typeface="Calibri"/>
              <a:cs typeface="Calibri"/>
              <a:sym typeface="Calibri"/>
            </a:endParaRPr>
          </a:p>
        </p:txBody>
      </p:sp>
      <p:cxnSp>
        <p:nvCxnSpPr>
          <p:cNvPr id="501" name="Google Shape;501;p59"/>
          <p:cNvCxnSpPr/>
          <p:nvPr/>
        </p:nvCxnSpPr>
        <p:spPr>
          <a:xfrm rot="10800000">
            <a:off x="10748613" y="7250263"/>
            <a:ext cx="666600" cy="0"/>
          </a:xfrm>
          <a:prstGeom prst="straightConnector1">
            <a:avLst/>
          </a:prstGeom>
          <a:noFill/>
          <a:ln cap="flat" cmpd="sng" w="38100">
            <a:solidFill>
              <a:schemeClr val="dk2"/>
            </a:solidFill>
            <a:prstDash val="solid"/>
            <a:round/>
            <a:headEnd len="med" w="med" type="none"/>
            <a:tailEnd len="med" w="med" type="none"/>
          </a:ln>
        </p:spPr>
      </p:cxnSp>
      <p:cxnSp>
        <p:nvCxnSpPr>
          <p:cNvPr id="502" name="Google Shape;502;p59"/>
          <p:cNvCxnSpPr/>
          <p:nvPr/>
        </p:nvCxnSpPr>
        <p:spPr>
          <a:xfrm rot="10800000">
            <a:off x="11194338" y="6635463"/>
            <a:ext cx="666600" cy="0"/>
          </a:xfrm>
          <a:prstGeom prst="straightConnector1">
            <a:avLst/>
          </a:prstGeom>
          <a:noFill/>
          <a:ln cap="flat" cmpd="sng" w="38100">
            <a:solidFill>
              <a:schemeClr val="dk2"/>
            </a:solidFill>
            <a:prstDash val="solid"/>
            <a:round/>
            <a:headEnd len="med" w="med" type="none"/>
            <a:tailEnd len="med" w="med" type="none"/>
          </a:ln>
        </p:spPr>
      </p:cxnSp>
      <p:cxnSp>
        <p:nvCxnSpPr>
          <p:cNvPr id="503" name="Google Shape;503;p59"/>
          <p:cNvCxnSpPr/>
          <p:nvPr/>
        </p:nvCxnSpPr>
        <p:spPr>
          <a:xfrm rot="10800000">
            <a:off x="7595300" y="3412588"/>
            <a:ext cx="666600" cy="0"/>
          </a:xfrm>
          <a:prstGeom prst="straightConnector1">
            <a:avLst/>
          </a:prstGeom>
          <a:noFill/>
          <a:ln cap="flat" cmpd="sng" w="38100">
            <a:solidFill>
              <a:schemeClr val="dk2"/>
            </a:solidFill>
            <a:prstDash val="solid"/>
            <a:round/>
            <a:headEnd len="med" w="med" type="none"/>
            <a:tailEnd len="med" w="med" type="none"/>
          </a:ln>
        </p:spPr>
      </p:cxnSp>
      <p:cxnSp>
        <p:nvCxnSpPr>
          <p:cNvPr id="504" name="Google Shape;504;p59"/>
          <p:cNvCxnSpPr>
            <a:endCxn id="500" idx="3"/>
          </p:cNvCxnSpPr>
          <p:nvPr/>
        </p:nvCxnSpPr>
        <p:spPr>
          <a:xfrm rot="10800000">
            <a:off x="7573938" y="4014000"/>
            <a:ext cx="1062600" cy="0"/>
          </a:xfrm>
          <a:prstGeom prst="straightConnector1">
            <a:avLst/>
          </a:prstGeom>
          <a:noFill/>
          <a:ln cap="flat" cmpd="sng" w="38100">
            <a:solidFill>
              <a:schemeClr val="dk2"/>
            </a:solidFill>
            <a:prstDash val="solid"/>
            <a:round/>
            <a:headEnd len="med" w="med" type="none"/>
            <a:tailEnd len="med" w="med" type="none"/>
          </a:ln>
        </p:spPr>
      </p:cxnSp>
      <p:sp>
        <p:nvSpPr>
          <p:cNvPr id="505" name="Google Shape;505;p59"/>
          <p:cNvSpPr txBox="1"/>
          <p:nvPr/>
        </p:nvSpPr>
        <p:spPr>
          <a:xfrm>
            <a:off x="5383775" y="409400"/>
            <a:ext cx="59157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CAUSE ANALYSIS</a:t>
            </a:r>
            <a:endParaRPr b="1" sz="3500">
              <a:solidFill>
                <a:schemeClr val="dk1"/>
              </a:solidFill>
              <a:latin typeface="Calibri"/>
              <a:ea typeface="Calibri"/>
              <a:cs typeface="Calibri"/>
              <a:sym typeface="Calibri"/>
            </a:endParaRPr>
          </a:p>
        </p:txBody>
      </p:sp>
      <p:pic>
        <p:nvPicPr>
          <p:cNvPr id="506" name="Google Shape;506;p59"/>
          <p:cNvPicPr preferRelativeResize="0"/>
          <p:nvPr/>
        </p:nvPicPr>
        <p:blipFill rotWithShape="1">
          <a:blip r:embed="rId5">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717"/>
        </a:solidFill>
      </p:bgPr>
    </p:bg>
    <p:spTree>
      <p:nvGrpSpPr>
        <p:cNvPr id="510" name="Shape 510"/>
        <p:cNvGrpSpPr/>
        <p:nvPr/>
      </p:nvGrpSpPr>
      <p:grpSpPr>
        <a:xfrm>
          <a:off x="0" y="0"/>
          <a:ext cx="0" cy="0"/>
          <a:chOff x="0" y="0"/>
          <a:chExt cx="0" cy="0"/>
        </a:xfrm>
      </p:grpSpPr>
      <p:sp>
        <p:nvSpPr>
          <p:cNvPr id="511" name="Google Shape;511;p60"/>
          <p:cNvSpPr/>
          <p:nvPr/>
        </p:nvSpPr>
        <p:spPr>
          <a:xfrm>
            <a:off x="4509613" y="9258300"/>
            <a:ext cx="35651" cy="197813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60"/>
          <p:cNvGrpSpPr/>
          <p:nvPr/>
        </p:nvGrpSpPr>
        <p:grpSpPr>
          <a:xfrm>
            <a:off x="190575" y="1155225"/>
            <a:ext cx="9953429" cy="9267687"/>
            <a:chOff x="-2399607" y="-3012398"/>
            <a:chExt cx="12575400" cy="12356916"/>
          </a:xfrm>
        </p:grpSpPr>
        <p:sp>
          <p:nvSpPr>
            <p:cNvPr id="513" name="Google Shape;513;p60"/>
            <p:cNvSpPr txBox="1"/>
            <p:nvPr/>
          </p:nvSpPr>
          <p:spPr>
            <a:xfrm>
              <a:off x="-1648975" y="-3012398"/>
              <a:ext cx="8917800" cy="1749900"/>
            </a:xfrm>
            <a:prstGeom prst="rect">
              <a:avLst/>
            </a:prstGeom>
            <a:noFill/>
            <a:ln>
              <a:noFill/>
            </a:ln>
          </p:spPr>
          <p:txBody>
            <a:bodyPr anchorCtr="0" anchor="t" bIns="0" lIns="0" spcFirstLastPara="1" rIns="0" wrap="square" tIns="0">
              <a:spAutoFit/>
            </a:bodyPr>
            <a:lstStyle/>
            <a:p>
              <a:pPr indent="0" lvl="0" marL="0" marR="0" rtl="0" algn="ctr">
                <a:lnSpc>
                  <a:spcPct val="98000"/>
                </a:lnSpc>
                <a:spcBef>
                  <a:spcPts val="0"/>
                </a:spcBef>
                <a:spcAft>
                  <a:spcPts val="0"/>
                </a:spcAft>
                <a:buNone/>
              </a:pPr>
              <a:r>
                <a:rPr b="1" lang="en-US" sz="8700">
                  <a:solidFill>
                    <a:srgbClr val="FFFFFF"/>
                  </a:solidFill>
                </a:rPr>
                <a:t>FMEA</a:t>
              </a:r>
              <a:endParaRPr b="1" sz="8700"/>
            </a:p>
          </p:txBody>
        </p:sp>
        <p:sp>
          <p:nvSpPr>
            <p:cNvPr id="514" name="Google Shape;514;p60"/>
            <p:cNvSpPr txBox="1"/>
            <p:nvPr/>
          </p:nvSpPr>
          <p:spPr>
            <a:xfrm>
              <a:off x="-2399607" y="-1768682"/>
              <a:ext cx="12575400" cy="11113200"/>
            </a:xfrm>
            <a:prstGeom prst="rect">
              <a:avLst/>
            </a:prstGeom>
            <a:noFill/>
            <a:ln>
              <a:noFill/>
            </a:ln>
          </p:spPr>
          <p:txBody>
            <a:bodyPr anchorCtr="0" anchor="t" bIns="0" lIns="0" spcFirstLastPara="1" rIns="0" wrap="square" tIns="0">
              <a:spAutoFit/>
            </a:bodyPr>
            <a:lstStyle/>
            <a:p>
              <a:pPr indent="-298450" lvl="0" marL="457200" rtl="0" algn="l">
                <a:lnSpc>
                  <a:spcPct val="150000"/>
                </a:lnSpc>
                <a:spcBef>
                  <a:spcPts val="0"/>
                </a:spcBef>
                <a:spcAft>
                  <a:spcPts val="0"/>
                </a:spcAft>
                <a:buClr>
                  <a:schemeClr val="dk1"/>
                </a:buClr>
                <a:buSzPts val="1100"/>
                <a:buChar char="●"/>
              </a:pPr>
              <a:r>
                <a:rPr lang="en-US" sz="1100">
                  <a:solidFill>
                    <a:schemeClr val="dk1"/>
                  </a:solidFill>
                </a:rPr>
                <a:t>Error in address provided</a:t>
              </a:r>
              <a:endParaRPr sz="1100">
                <a:solidFill>
                  <a:schemeClr val="dk1"/>
                </a:solidFill>
              </a:endParaRPr>
            </a:p>
            <a:p>
              <a:pPr indent="0" lvl="0" marL="457200" rtl="0" algn="l">
                <a:lnSpc>
                  <a:spcPct val="150000"/>
                </a:lnSpc>
                <a:spcBef>
                  <a:spcPts val="0"/>
                </a:spcBef>
                <a:spcAft>
                  <a:spcPts val="0"/>
                </a:spcAft>
                <a:buNone/>
              </a:pPr>
              <a:r>
                <a:rPr lang="en-US" sz="3000">
                  <a:solidFill>
                    <a:schemeClr val="lt1"/>
                  </a:solidFill>
                </a:rPr>
                <a:t>													S     O     D </a:t>
              </a:r>
              <a:endParaRPr sz="3000">
                <a:solidFill>
                  <a:schemeClr val="lt1"/>
                </a:solidFill>
              </a:endParaRPr>
            </a:p>
            <a:p>
              <a:pPr indent="-419100" lvl="0" marL="457200" rtl="0" algn="l">
                <a:lnSpc>
                  <a:spcPct val="150000"/>
                </a:lnSpc>
                <a:spcBef>
                  <a:spcPts val="0"/>
                </a:spcBef>
                <a:spcAft>
                  <a:spcPts val="0"/>
                </a:spcAft>
                <a:buClr>
                  <a:schemeClr val="lt1"/>
                </a:buClr>
                <a:buSzPts val="3000"/>
                <a:buChar char="●"/>
              </a:pPr>
              <a:r>
                <a:rPr lang="en-US" sz="3000">
                  <a:solidFill>
                    <a:schemeClr val="lt1"/>
                  </a:solidFill>
                </a:rPr>
                <a:t>Complexity								   10	x 10 x 5 = 500</a:t>
              </a:r>
              <a:endParaRPr sz="3000">
                <a:solidFill>
                  <a:schemeClr val="lt1"/>
                </a:solidFill>
              </a:endParaRPr>
            </a:p>
            <a:p>
              <a:pPr indent="-419100" lvl="0" marL="457200" rtl="0" algn="l">
                <a:lnSpc>
                  <a:spcPct val="150000"/>
                </a:lnSpc>
                <a:spcBef>
                  <a:spcPts val="0"/>
                </a:spcBef>
                <a:spcAft>
                  <a:spcPts val="0"/>
                </a:spcAft>
                <a:buClr>
                  <a:schemeClr val="lt1"/>
                </a:buClr>
                <a:buSzPts val="3000"/>
                <a:buChar char="●"/>
              </a:pPr>
              <a:r>
                <a:rPr lang="en-US" sz="3000">
                  <a:solidFill>
                    <a:schemeClr val="lt1"/>
                  </a:solidFill>
                </a:rPr>
                <a:t>Error in address provided				8  x  8  x 5 = 320</a:t>
              </a:r>
              <a:endParaRPr sz="3000">
                <a:solidFill>
                  <a:schemeClr val="lt1"/>
                </a:solidFill>
              </a:endParaRPr>
            </a:p>
            <a:p>
              <a:pPr indent="-419100" lvl="0" marL="457200" rtl="0" algn="l">
                <a:lnSpc>
                  <a:spcPct val="150000"/>
                </a:lnSpc>
                <a:spcBef>
                  <a:spcPts val="0"/>
                </a:spcBef>
                <a:spcAft>
                  <a:spcPts val="0"/>
                </a:spcAft>
                <a:buClr>
                  <a:schemeClr val="lt1"/>
                </a:buClr>
                <a:buSzPts val="3000"/>
                <a:buChar char="●"/>
              </a:pPr>
              <a:r>
                <a:rPr lang="en-US" sz="3000">
                  <a:solidFill>
                    <a:schemeClr val="lt1"/>
                  </a:solidFill>
                </a:rPr>
                <a:t>Missing seller info							8  x  7  x 5 = 280	</a:t>
              </a:r>
              <a:endParaRPr sz="3000">
                <a:solidFill>
                  <a:schemeClr val="lt1"/>
                </a:solidFill>
              </a:endParaRPr>
            </a:p>
            <a:p>
              <a:pPr indent="-419100" lvl="0" marL="457200" rtl="0" algn="l">
                <a:lnSpc>
                  <a:spcPct val="150000"/>
                </a:lnSpc>
                <a:spcBef>
                  <a:spcPts val="0"/>
                </a:spcBef>
                <a:spcAft>
                  <a:spcPts val="0"/>
                </a:spcAft>
                <a:buClr>
                  <a:schemeClr val="lt1"/>
                </a:buClr>
                <a:buSzPts val="3000"/>
                <a:buChar char="●"/>
              </a:pPr>
              <a:r>
                <a:rPr lang="en-US" sz="3000">
                  <a:solidFill>
                    <a:schemeClr val="lt1"/>
                  </a:solidFill>
                </a:rPr>
                <a:t>BSS lacks domain knowledge			8  x  6  x 5 = 240</a:t>
              </a:r>
              <a:endParaRPr sz="3000">
                <a:solidFill>
                  <a:schemeClr val="lt1"/>
                </a:solidFill>
              </a:endParaRPr>
            </a:p>
            <a:p>
              <a:pPr indent="-419100" lvl="0" marL="457200" rtl="0" algn="l">
                <a:lnSpc>
                  <a:spcPct val="150000"/>
                </a:lnSpc>
                <a:spcBef>
                  <a:spcPts val="0"/>
                </a:spcBef>
                <a:spcAft>
                  <a:spcPts val="0"/>
                </a:spcAft>
                <a:buClr>
                  <a:schemeClr val="lt1"/>
                </a:buClr>
                <a:buSzPts val="3000"/>
                <a:buChar char="●"/>
              </a:pPr>
              <a:r>
                <a:rPr lang="en-US" sz="3000">
                  <a:solidFill>
                    <a:schemeClr val="lt1"/>
                  </a:solidFill>
                </a:rPr>
                <a:t>Missing customer address				8  x  5  x 5 = 200</a:t>
              </a:r>
              <a:endParaRPr sz="3000">
                <a:solidFill>
                  <a:schemeClr val="lt1"/>
                </a:solidFill>
              </a:endParaRPr>
            </a:p>
            <a:p>
              <a:pPr indent="-419100" lvl="0" marL="457200" rtl="0" algn="l">
                <a:lnSpc>
                  <a:spcPct val="150000"/>
                </a:lnSpc>
                <a:spcBef>
                  <a:spcPts val="0"/>
                </a:spcBef>
                <a:spcAft>
                  <a:spcPts val="0"/>
                </a:spcAft>
                <a:buClr>
                  <a:schemeClr val="lt1"/>
                </a:buClr>
                <a:buSzPts val="3000"/>
                <a:buChar char="●"/>
              </a:pPr>
              <a:r>
                <a:rPr lang="en-US" sz="3000">
                  <a:solidFill>
                    <a:schemeClr val="lt1"/>
                  </a:solidFill>
                </a:rPr>
                <a:t>BSS inexperienced 						8  x  4  x 5 = 160</a:t>
              </a:r>
              <a:endParaRPr sz="3000">
                <a:solidFill>
                  <a:schemeClr val="lt1"/>
                </a:solidFill>
              </a:endParaRPr>
            </a:p>
            <a:p>
              <a:pPr indent="-419100" lvl="0" marL="457200" rtl="0" algn="l">
                <a:lnSpc>
                  <a:spcPct val="150000"/>
                </a:lnSpc>
                <a:spcBef>
                  <a:spcPts val="0"/>
                </a:spcBef>
                <a:spcAft>
                  <a:spcPts val="0"/>
                </a:spcAft>
                <a:buClr>
                  <a:schemeClr val="lt1"/>
                </a:buClr>
                <a:buSzPts val="3000"/>
                <a:buChar char="●"/>
              </a:pPr>
              <a:r>
                <a:rPr lang="en-US" sz="3000">
                  <a:solidFill>
                    <a:schemeClr val="lt1"/>
                  </a:solidFill>
                </a:rPr>
                <a:t>Missing configuration detail 		  10  x  3  x 5 = 150</a:t>
              </a:r>
              <a:endParaRPr sz="3000">
                <a:solidFill>
                  <a:schemeClr val="lt1"/>
                </a:solidFill>
              </a:endParaRPr>
            </a:p>
            <a:p>
              <a:pPr indent="-419100" lvl="0" marL="457200" rtl="0" algn="l">
                <a:lnSpc>
                  <a:spcPct val="150000"/>
                </a:lnSpc>
                <a:spcBef>
                  <a:spcPts val="0"/>
                </a:spcBef>
                <a:spcAft>
                  <a:spcPts val="0"/>
                </a:spcAft>
                <a:buClr>
                  <a:schemeClr val="lt1"/>
                </a:buClr>
                <a:buSzPts val="3000"/>
                <a:buChar char="●"/>
              </a:pPr>
              <a:r>
                <a:rPr lang="en-US" sz="3000">
                  <a:solidFill>
                    <a:schemeClr val="lt1"/>
                  </a:solidFill>
                </a:rPr>
                <a:t>Difficult to identify BSS 					5  x  9  x 3 = 135</a:t>
              </a:r>
              <a:endParaRPr sz="3000">
                <a:solidFill>
                  <a:schemeClr val="lt1"/>
                </a:solidFill>
              </a:endParaRPr>
            </a:p>
            <a:p>
              <a:pPr indent="-419100" lvl="0" marL="457200" rtl="0" algn="l">
                <a:lnSpc>
                  <a:spcPct val="150000"/>
                </a:lnSpc>
                <a:spcBef>
                  <a:spcPts val="0"/>
                </a:spcBef>
                <a:spcAft>
                  <a:spcPts val="0"/>
                </a:spcAft>
                <a:buClr>
                  <a:schemeClr val="lt1"/>
                </a:buClr>
                <a:buSzPts val="3000"/>
                <a:buChar char="●"/>
              </a:pPr>
              <a:r>
                <a:rPr lang="en-US" sz="3000">
                  <a:solidFill>
                    <a:schemeClr val="lt1"/>
                  </a:solidFill>
                </a:rPr>
                <a:t>Brand approval takes too long		8  x  2  x 5 = 80</a:t>
              </a:r>
              <a:endParaRPr sz="3000">
                <a:solidFill>
                  <a:schemeClr val="lt1"/>
                </a:solidFill>
              </a:endParaRPr>
            </a:p>
            <a:p>
              <a:pPr indent="-419100" lvl="0" marL="457200" rtl="0" algn="l">
                <a:lnSpc>
                  <a:spcPct val="150000"/>
                </a:lnSpc>
                <a:spcBef>
                  <a:spcPts val="0"/>
                </a:spcBef>
                <a:spcAft>
                  <a:spcPts val="0"/>
                </a:spcAft>
                <a:buClr>
                  <a:schemeClr val="lt1"/>
                </a:buClr>
                <a:buSzPts val="3000"/>
                <a:buChar char="●"/>
              </a:pPr>
              <a:r>
                <a:rPr lang="en-US" sz="3000">
                  <a:solidFill>
                    <a:schemeClr val="lt1"/>
                  </a:solidFill>
                </a:rPr>
                <a:t>Incorrect configuration				  10  x  1  x 5 = 50</a:t>
              </a:r>
              <a:endParaRPr sz="3000">
                <a:solidFill>
                  <a:schemeClr val="lt1"/>
                </a:solidFill>
              </a:endParaRPr>
            </a:p>
            <a:p>
              <a:pPr indent="0" lvl="0" marL="457200" marR="0" rtl="0" algn="l">
                <a:lnSpc>
                  <a:spcPct val="120006"/>
                </a:lnSpc>
                <a:spcBef>
                  <a:spcPts val="0"/>
                </a:spcBef>
                <a:spcAft>
                  <a:spcPts val="0"/>
                </a:spcAft>
                <a:buNone/>
              </a:pPr>
              <a:r>
                <a:t/>
              </a:r>
              <a:endParaRPr sz="3000">
                <a:solidFill>
                  <a:schemeClr val="lt1"/>
                </a:solidFill>
              </a:endParaRPr>
            </a:p>
          </p:txBody>
        </p:sp>
      </p:grpSp>
      <p:sp>
        <p:nvSpPr>
          <p:cNvPr id="515" name="Google Shape;515;p60"/>
          <p:cNvSpPr/>
          <p:nvPr/>
        </p:nvSpPr>
        <p:spPr>
          <a:xfrm>
            <a:off x="9991565" y="-144900"/>
            <a:ext cx="8296435" cy="10287000"/>
          </a:xfrm>
          <a:custGeom>
            <a:rect b="b" l="l" r="r" t="t"/>
            <a:pathLst>
              <a:path extrusionOk="0" h="10287000" w="8296435">
                <a:moveTo>
                  <a:pt x="0" y="0"/>
                </a:moveTo>
                <a:lnTo>
                  <a:pt x="8296435" y="0"/>
                </a:lnTo>
                <a:lnTo>
                  <a:pt x="8296435" y="10287000"/>
                </a:lnTo>
                <a:lnTo>
                  <a:pt x="0" y="10287000"/>
                </a:lnTo>
                <a:lnTo>
                  <a:pt x="0" y="0"/>
                </a:lnTo>
                <a:close/>
              </a:path>
            </a:pathLst>
          </a:custGeom>
          <a:blipFill rotWithShape="1">
            <a:blip r:embed="rId3">
              <a:alphaModFix/>
            </a:blip>
            <a:stretch>
              <a:fillRect b="0" l="-85756" r="0" t="0"/>
            </a:stretch>
          </a:blipFill>
          <a:ln>
            <a:noFill/>
          </a:ln>
        </p:spPr>
      </p:sp>
      <p:pic>
        <p:nvPicPr>
          <p:cNvPr id="516" name="Google Shape;516;p60"/>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717"/>
        </a:solidFill>
      </p:bgPr>
    </p:bg>
    <p:spTree>
      <p:nvGrpSpPr>
        <p:cNvPr id="520" name="Shape 520"/>
        <p:cNvGrpSpPr/>
        <p:nvPr/>
      </p:nvGrpSpPr>
      <p:grpSpPr>
        <a:xfrm>
          <a:off x="0" y="0"/>
          <a:ext cx="0" cy="0"/>
          <a:chOff x="0" y="0"/>
          <a:chExt cx="0" cy="0"/>
        </a:xfrm>
      </p:grpSpPr>
      <p:sp>
        <p:nvSpPr>
          <p:cNvPr id="521" name="Google Shape;521;p61"/>
          <p:cNvSpPr/>
          <p:nvPr/>
        </p:nvSpPr>
        <p:spPr>
          <a:xfrm>
            <a:off x="2240550" y="0"/>
            <a:ext cx="16073821" cy="7790402"/>
          </a:xfrm>
          <a:custGeom>
            <a:rect b="b" l="l" r="r" t="t"/>
            <a:pathLst>
              <a:path extrusionOk="0" h="7581900" w="16485970">
                <a:moveTo>
                  <a:pt x="0" y="0"/>
                </a:moveTo>
                <a:lnTo>
                  <a:pt x="16485970" y="0"/>
                </a:lnTo>
                <a:lnTo>
                  <a:pt x="16485970" y="7581900"/>
                </a:lnTo>
                <a:lnTo>
                  <a:pt x="0" y="7581900"/>
                </a:lnTo>
                <a:lnTo>
                  <a:pt x="0" y="0"/>
                </a:lnTo>
                <a:close/>
              </a:path>
            </a:pathLst>
          </a:custGeom>
          <a:blipFill rotWithShape="1">
            <a:blip r:embed="rId3">
              <a:alphaModFix amt="61000"/>
            </a:blip>
            <a:stretch>
              <a:fillRect b="-37378" l="0" r="0" t="-37378"/>
            </a:stretch>
          </a:blipFill>
          <a:ln>
            <a:noFill/>
          </a:ln>
        </p:spPr>
      </p:sp>
      <p:sp>
        <p:nvSpPr>
          <p:cNvPr id="522" name="Google Shape;522;p61"/>
          <p:cNvSpPr/>
          <p:nvPr/>
        </p:nvSpPr>
        <p:spPr>
          <a:xfrm>
            <a:off x="17223649" y="1028700"/>
            <a:ext cx="35700" cy="114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61"/>
          <p:cNvGrpSpPr/>
          <p:nvPr/>
        </p:nvGrpSpPr>
        <p:grpSpPr>
          <a:xfrm>
            <a:off x="1028688" y="3315500"/>
            <a:ext cx="15780837" cy="4481941"/>
            <a:chOff x="-1545100" y="1274407"/>
            <a:chExt cx="21041116" cy="5975922"/>
          </a:xfrm>
        </p:grpSpPr>
        <p:sp>
          <p:nvSpPr>
            <p:cNvPr id="524" name="Google Shape;524;p61"/>
            <p:cNvSpPr txBox="1"/>
            <p:nvPr/>
          </p:nvSpPr>
          <p:spPr>
            <a:xfrm>
              <a:off x="-1545084" y="1274407"/>
              <a:ext cx="21041100" cy="1407900"/>
            </a:xfrm>
            <a:prstGeom prst="rect">
              <a:avLst/>
            </a:prstGeom>
            <a:noFill/>
            <a:ln>
              <a:noFill/>
            </a:ln>
          </p:spPr>
          <p:txBody>
            <a:bodyPr anchorCtr="0" anchor="t" bIns="0" lIns="0" spcFirstLastPara="1" rIns="0" wrap="square" tIns="0">
              <a:spAutoFit/>
            </a:bodyPr>
            <a:lstStyle/>
            <a:p>
              <a:pPr indent="0" lvl="0" marL="0" rtl="0" algn="l">
                <a:lnSpc>
                  <a:spcPct val="97999"/>
                </a:lnSpc>
                <a:spcBef>
                  <a:spcPts val="0"/>
                </a:spcBef>
                <a:spcAft>
                  <a:spcPts val="0"/>
                </a:spcAft>
                <a:buClr>
                  <a:schemeClr val="dk1"/>
                </a:buClr>
                <a:buFont typeface="Arial"/>
                <a:buNone/>
              </a:pPr>
              <a:r>
                <a:rPr b="1" lang="en-US" sz="7000">
                  <a:solidFill>
                    <a:schemeClr val="lt1"/>
                  </a:solidFill>
                </a:rPr>
                <a:t>Recommendations</a:t>
              </a:r>
              <a:endParaRPr b="1" sz="7000">
                <a:solidFill>
                  <a:schemeClr val="lt1"/>
                </a:solidFill>
              </a:endParaRPr>
            </a:p>
          </p:txBody>
        </p:sp>
        <p:sp>
          <p:nvSpPr>
            <p:cNvPr id="525" name="Google Shape;525;p61"/>
            <p:cNvSpPr txBox="1"/>
            <p:nvPr/>
          </p:nvSpPr>
          <p:spPr>
            <a:xfrm>
              <a:off x="-1545100" y="6962928"/>
              <a:ext cx="9179400" cy="287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grpSp>
      <p:sp>
        <p:nvSpPr>
          <p:cNvPr id="526" name="Google Shape;526;p61"/>
          <p:cNvSpPr txBox="1"/>
          <p:nvPr/>
        </p:nvSpPr>
        <p:spPr>
          <a:xfrm>
            <a:off x="1028700" y="8856990"/>
            <a:ext cx="1529400" cy="215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a:p>
        </p:txBody>
      </p:sp>
      <p:pic>
        <p:nvPicPr>
          <p:cNvPr id="527" name="Google Shape;527;p61"/>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
        <p:nvSpPr>
          <p:cNvPr id="528" name="Google Shape;528;p61"/>
          <p:cNvSpPr txBox="1"/>
          <p:nvPr/>
        </p:nvSpPr>
        <p:spPr>
          <a:xfrm>
            <a:off x="1110675" y="4376600"/>
            <a:ext cx="761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sp>
        <p:nvSpPr>
          <p:cNvPr id="529" name="Google Shape;529;p61"/>
          <p:cNvSpPr/>
          <p:nvPr/>
        </p:nvSpPr>
        <p:spPr>
          <a:xfrm>
            <a:off x="9596825" y="2350450"/>
            <a:ext cx="35700" cy="962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1"/>
          <p:cNvSpPr/>
          <p:nvPr/>
        </p:nvSpPr>
        <p:spPr>
          <a:xfrm>
            <a:off x="9596825" y="4153100"/>
            <a:ext cx="35700" cy="962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1"/>
          <p:cNvSpPr txBox="1"/>
          <p:nvPr/>
        </p:nvSpPr>
        <p:spPr>
          <a:xfrm>
            <a:off x="10008350" y="2274625"/>
            <a:ext cx="4230900" cy="10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Optimising Cycle time with </a:t>
            </a:r>
            <a:r>
              <a:rPr b="1" lang="en-US" sz="3200">
                <a:solidFill>
                  <a:schemeClr val="lt1"/>
                </a:solidFill>
                <a:latin typeface="Calibri"/>
                <a:ea typeface="Calibri"/>
                <a:cs typeface="Calibri"/>
                <a:sym typeface="Calibri"/>
              </a:rPr>
              <a:t>immediate effect</a:t>
            </a:r>
            <a:endParaRPr b="1" sz="3200">
              <a:solidFill>
                <a:schemeClr val="lt1"/>
              </a:solidFill>
              <a:latin typeface="Calibri"/>
              <a:ea typeface="Calibri"/>
              <a:cs typeface="Calibri"/>
              <a:sym typeface="Calibri"/>
            </a:endParaRPr>
          </a:p>
        </p:txBody>
      </p:sp>
      <p:sp>
        <p:nvSpPr>
          <p:cNvPr id="532" name="Google Shape;532;p61"/>
          <p:cNvSpPr txBox="1"/>
          <p:nvPr/>
        </p:nvSpPr>
        <p:spPr>
          <a:xfrm>
            <a:off x="10008350" y="4074500"/>
            <a:ext cx="4230900" cy="10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Long term Optimization</a:t>
            </a:r>
            <a:endParaRPr b="1" sz="32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2"/>
          <p:cNvSpPr txBox="1"/>
          <p:nvPr/>
        </p:nvSpPr>
        <p:spPr>
          <a:xfrm>
            <a:off x="276188" y="1186875"/>
            <a:ext cx="8249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latin typeface="Helvetica Neue"/>
                <a:ea typeface="Helvetica Neue"/>
                <a:cs typeface="Helvetica Neue"/>
                <a:sym typeface="Helvetica Neue"/>
              </a:rPr>
              <a:t>Immediate Next Steps </a:t>
            </a:r>
            <a:endParaRPr sz="3600">
              <a:solidFill>
                <a:srgbClr val="FFFFFF"/>
              </a:solidFill>
              <a:latin typeface="Helvetica Neue"/>
              <a:ea typeface="Helvetica Neue"/>
              <a:cs typeface="Helvetica Neue"/>
              <a:sym typeface="Helvetica Neue"/>
            </a:endParaRPr>
          </a:p>
        </p:txBody>
      </p:sp>
      <p:grpSp>
        <p:nvGrpSpPr>
          <p:cNvPr id="538" name="Google Shape;538;p62"/>
          <p:cNvGrpSpPr/>
          <p:nvPr/>
        </p:nvGrpSpPr>
        <p:grpSpPr>
          <a:xfrm>
            <a:off x="648606" y="6459746"/>
            <a:ext cx="2620800" cy="2300350"/>
            <a:chOff x="519878" y="1948510"/>
            <a:chExt cx="1310400" cy="1150175"/>
          </a:xfrm>
        </p:grpSpPr>
        <p:sp>
          <p:nvSpPr>
            <p:cNvPr id="539" name="Google Shape;539;p62"/>
            <p:cNvSpPr/>
            <p:nvPr/>
          </p:nvSpPr>
          <p:spPr>
            <a:xfrm>
              <a:off x="877947" y="1948510"/>
              <a:ext cx="594300" cy="594300"/>
            </a:xfrm>
            <a:prstGeom prst="ellipse">
              <a:avLst/>
            </a:prstGeom>
            <a:noFill/>
            <a:ln cap="flat" cmpd="sng" w="38100">
              <a:solidFill>
                <a:srgbClr val="A72A1E"/>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 name="Google Shape;540;p62"/>
            <p:cNvSpPr txBox="1"/>
            <p:nvPr/>
          </p:nvSpPr>
          <p:spPr>
            <a:xfrm>
              <a:off x="916051" y="2109688"/>
              <a:ext cx="515700" cy="321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b="1" lang="en-US" sz="1600">
                  <a:solidFill>
                    <a:srgbClr val="A72A1E"/>
                  </a:solidFill>
                  <a:latin typeface="Roboto"/>
                  <a:ea typeface="Roboto"/>
                  <a:cs typeface="Roboto"/>
                  <a:sym typeface="Roboto"/>
                </a:rPr>
                <a:t>3.16%</a:t>
              </a:r>
              <a:endParaRPr b="1" sz="1600">
                <a:solidFill>
                  <a:srgbClr val="A72A1E"/>
                </a:solidFill>
                <a:latin typeface="Roboto"/>
                <a:ea typeface="Roboto"/>
                <a:cs typeface="Roboto"/>
                <a:sym typeface="Roboto"/>
              </a:endParaRPr>
            </a:p>
          </p:txBody>
        </p:sp>
        <p:sp>
          <p:nvSpPr>
            <p:cNvPr id="541" name="Google Shape;541;p62"/>
            <p:cNvSpPr txBox="1"/>
            <p:nvPr/>
          </p:nvSpPr>
          <p:spPr>
            <a:xfrm>
              <a:off x="519878" y="2652285"/>
              <a:ext cx="1310400" cy="4464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2000">
                  <a:solidFill>
                    <a:srgbClr val="A72A1E"/>
                  </a:solidFill>
                  <a:latin typeface="Roboto"/>
                  <a:ea typeface="Roboto"/>
                  <a:cs typeface="Roboto"/>
                  <a:sym typeface="Roboto"/>
                </a:rPr>
                <a:t>STS1</a:t>
              </a:r>
              <a:endParaRPr b="1" sz="2000">
                <a:solidFill>
                  <a:srgbClr val="A72A1E"/>
                </a:solidFill>
                <a:latin typeface="Roboto"/>
                <a:ea typeface="Roboto"/>
                <a:cs typeface="Roboto"/>
                <a:sym typeface="Roboto"/>
              </a:endParaRPr>
            </a:p>
          </p:txBody>
        </p:sp>
      </p:grpSp>
      <p:grpSp>
        <p:nvGrpSpPr>
          <p:cNvPr id="542" name="Google Shape;542;p62"/>
          <p:cNvGrpSpPr/>
          <p:nvPr/>
        </p:nvGrpSpPr>
        <p:grpSpPr>
          <a:xfrm>
            <a:off x="4281156" y="6459746"/>
            <a:ext cx="2620800" cy="2300350"/>
            <a:chOff x="1848940" y="1948510"/>
            <a:chExt cx="1310400" cy="1150175"/>
          </a:xfrm>
        </p:grpSpPr>
        <p:sp>
          <p:nvSpPr>
            <p:cNvPr id="543" name="Google Shape;543;p62"/>
            <p:cNvSpPr/>
            <p:nvPr/>
          </p:nvSpPr>
          <p:spPr>
            <a:xfrm>
              <a:off x="2206990" y="1948510"/>
              <a:ext cx="594300" cy="594300"/>
            </a:xfrm>
            <a:prstGeom prst="ellipse">
              <a:avLst/>
            </a:prstGeom>
            <a:noFill/>
            <a:ln cap="flat" cmpd="sng" w="38100">
              <a:solidFill>
                <a:srgbClr val="A72A1E"/>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4" name="Google Shape;544;p62"/>
            <p:cNvSpPr txBox="1"/>
            <p:nvPr/>
          </p:nvSpPr>
          <p:spPr>
            <a:xfrm>
              <a:off x="1848940" y="2652285"/>
              <a:ext cx="1310400" cy="4464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2000">
                  <a:solidFill>
                    <a:srgbClr val="A72A1E"/>
                  </a:solidFill>
                  <a:latin typeface="Roboto"/>
                  <a:ea typeface="Roboto"/>
                  <a:cs typeface="Roboto"/>
                  <a:sym typeface="Roboto"/>
                </a:rPr>
                <a:t>ZQT3</a:t>
              </a:r>
              <a:endParaRPr b="1" sz="2000">
                <a:solidFill>
                  <a:srgbClr val="A72A1E"/>
                </a:solidFill>
                <a:latin typeface="Roboto"/>
                <a:ea typeface="Roboto"/>
                <a:cs typeface="Roboto"/>
                <a:sym typeface="Roboto"/>
              </a:endParaRPr>
            </a:p>
          </p:txBody>
        </p:sp>
        <p:sp>
          <p:nvSpPr>
            <p:cNvPr id="545" name="Google Shape;545;p62"/>
            <p:cNvSpPr txBox="1"/>
            <p:nvPr/>
          </p:nvSpPr>
          <p:spPr>
            <a:xfrm>
              <a:off x="2204588" y="2109688"/>
              <a:ext cx="594300" cy="321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b="1" lang="en-US" sz="1600">
                  <a:solidFill>
                    <a:srgbClr val="FF9900"/>
                  </a:solidFill>
                  <a:latin typeface="Roboto"/>
                  <a:ea typeface="Roboto"/>
                  <a:cs typeface="Roboto"/>
                  <a:sym typeface="Roboto"/>
                </a:rPr>
                <a:t>21.11%</a:t>
              </a:r>
              <a:endParaRPr b="1" sz="1600">
                <a:solidFill>
                  <a:srgbClr val="FF9900"/>
                </a:solidFill>
                <a:latin typeface="Roboto"/>
                <a:ea typeface="Roboto"/>
                <a:cs typeface="Roboto"/>
                <a:sym typeface="Roboto"/>
              </a:endParaRPr>
            </a:p>
          </p:txBody>
        </p:sp>
      </p:grpSp>
      <p:grpSp>
        <p:nvGrpSpPr>
          <p:cNvPr id="546" name="Google Shape;546;p62"/>
          <p:cNvGrpSpPr/>
          <p:nvPr/>
        </p:nvGrpSpPr>
        <p:grpSpPr>
          <a:xfrm>
            <a:off x="6541881" y="6459746"/>
            <a:ext cx="2719800" cy="2300350"/>
            <a:chOff x="3178034" y="1948510"/>
            <a:chExt cx="1359900" cy="1150175"/>
          </a:xfrm>
        </p:grpSpPr>
        <p:sp>
          <p:nvSpPr>
            <p:cNvPr id="547" name="Google Shape;547;p62"/>
            <p:cNvSpPr/>
            <p:nvPr/>
          </p:nvSpPr>
          <p:spPr>
            <a:xfrm>
              <a:off x="3560827" y="1948510"/>
              <a:ext cx="594300" cy="594300"/>
            </a:xfrm>
            <a:prstGeom prst="ellipse">
              <a:avLst/>
            </a:prstGeom>
            <a:noFill/>
            <a:ln cap="flat" cmpd="sng" w="38100">
              <a:solidFill>
                <a:srgbClr val="85858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 name="Google Shape;548;p62"/>
            <p:cNvSpPr txBox="1"/>
            <p:nvPr/>
          </p:nvSpPr>
          <p:spPr>
            <a:xfrm>
              <a:off x="3178034" y="2652285"/>
              <a:ext cx="1359900" cy="4464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2000">
                  <a:solidFill>
                    <a:srgbClr val="858585"/>
                  </a:solidFill>
                  <a:latin typeface="Roboto"/>
                  <a:ea typeface="Roboto"/>
                  <a:cs typeface="Roboto"/>
                  <a:sym typeface="Roboto"/>
                </a:rPr>
                <a:t>ZQT4</a:t>
              </a:r>
              <a:endParaRPr b="1" sz="2000">
                <a:solidFill>
                  <a:srgbClr val="858585"/>
                </a:solidFill>
                <a:latin typeface="Roboto"/>
                <a:ea typeface="Roboto"/>
                <a:cs typeface="Roboto"/>
                <a:sym typeface="Roboto"/>
              </a:endParaRPr>
            </a:p>
          </p:txBody>
        </p:sp>
        <p:sp>
          <p:nvSpPr>
            <p:cNvPr id="549" name="Google Shape;549;p62"/>
            <p:cNvSpPr txBox="1"/>
            <p:nvPr/>
          </p:nvSpPr>
          <p:spPr>
            <a:xfrm>
              <a:off x="3558283" y="2109688"/>
              <a:ext cx="594300" cy="321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b="1" lang="en-US" sz="1600">
                  <a:solidFill>
                    <a:srgbClr val="FF9900"/>
                  </a:solidFill>
                  <a:latin typeface="Roboto"/>
                  <a:ea typeface="Roboto"/>
                  <a:cs typeface="Roboto"/>
                  <a:sym typeface="Roboto"/>
                </a:rPr>
                <a:t>30.84%</a:t>
              </a:r>
              <a:endParaRPr b="1" sz="1600">
                <a:solidFill>
                  <a:srgbClr val="FF9900"/>
                </a:solidFill>
                <a:latin typeface="Roboto"/>
                <a:ea typeface="Roboto"/>
                <a:cs typeface="Roboto"/>
                <a:sym typeface="Roboto"/>
              </a:endParaRPr>
            </a:p>
          </p:txBody>
        </p:sp>
      </p:grpSp>
      <p:grpSp>
        <p:nvGrpSpPr>
          <p:cNvPr id="550" name="Google Shape;550;p62"/>
          <p:cNvGrpSpPr/>
          <p:nvPr/>
        </p:nvGrpSpPr>
        <p:grpSpPr>
          <a:xfrm>
            <a:off x="11379000" y="6459746"/>
            <a:ext cx="2620800" cy="2300350"/>
            <a:chOff x="4557650" y="1948510"/>
            <a:chExt cx="1310400" cy="1150175"/>
          </a:xfrm>
        </p:grpSpPr>
        <p:sp>
          <p:nvSpPr>
            <p:cNvPr id="551" name="Google Shape;551;p62"/>
            <p:cNvSpPr/>
            <p:nvPr/>
          </p:nvSpPr>
          <p:spPr>
            <a:xfrm>
              <a:off x="4915703" y="1948510"/>
              <a:ext cx="594300" cy="594300"/>
            </a:xfrm>
            <a:prstGeom prst="ellipse">
              <a:avLst/>
            </a:prstGeom>
            <a:noFill/>
            <a:ln cap="flat" cmpd="sng" w="38100">
              <a:solidFill>
                <a:srgbClr val="85858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2" name="Google Shape;552;p62"/>
            <p:cNvSpPr txBox="1"/>
            <p:nvPr/>
          </p:nvSpPr>
          <p:spPr>
            <a:xfrm>
              <a:off x="4557650" y="2652285"/>
              <a:ext cx="1310400" cy="4464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2000">
                  <a:solidFill>
                    <a:srgbClr val="858585"/>
                  </a:solidFill>
                  <a:latin typeface="Roboto"/>
                  <a:ea typeface="Roboto"/>
                  <a:cs typeface="Roboto"/>
                  <a:sym typeface="Roboto"/>
                </a:rPr>
                <a:t>ZQT7</a:t>
              </a:r>
              <a:endParaRPr b="1" sz="2000">
                <a:solidFill>
                  <a:srgbClr val="858585"/>
                </a:solidFill>
                <a:latin typeface="Roboto"/>
                <a:ea typeface="Roboto"/>
                <a:cs typeface="Roboto"/>
                <a:sym typeface="Roboto"/>
              </a:endParaRPr>
            </a:p>
          </p:txBody>
        </p:sp>
        <p:sp>
          <p:nvSpPr>
            <p:cNvPr id="553" name="Google Shape;553;p62"/>
            <p:cNvSpPr txBox="1"/>
            <p:nvPr/>
          </p:nvSpPr>
          <p:spPr>
            <a:xfrm>
              <a:off x="4948938" y="2109688"/>
              <a:ext cx="558600" cy="321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b="1" lang="en-US" sz="1600">
                  <a:solidFill>
                    <a:srgbClr val="FF9900"/>
                  </a:solidFill>
                  <a:latin typeface="Roboto"/>
                  <a:ea typeface="Roboto"/>
                  <a:cs typeface="Roboto"/>
                  <a:sym typeface="Roboto"/>
                </a:rPr>
                <a:t>20.75%</a:t>
              </a:r>
              <a:endParaRPr b="1" sz="1600">
                <a:solidFill>
                  <a:srgbClr val="FF9900"/>
                </a:solidFill>
                <a:latin typeface="Roboto"/>
                <a:ea typeface="Roboto"/>
                <a:cs typeface="Roboto"/>
                <a:sym typeface="Roboto"/>
              </a:endParaRPr>
            </a:p>
          </p:txBody>
        </p:sp>
      </p:grpSp>
      <p:grpSp>
        <p:nvGrpSpPr>
          <p:cNvPr id="554" name="Google Shape;554;p62"/>
          <p:cNvGrpSpPr/>
          <p:nvPr/>
        </p:nvGrpSpPr>
        <p:grpSpPr>
          <a:xfrm>
            <a:off x="14919601" y="6459746"/>
            <a:ext cx="2719800" cy="2300350"/>
            <a:chOff x="5887800" y="1948510"/>
            <a:chExt cx="1359900" cy="1150175"/>
          </a:xfrm>
        </p:grpSpPr>
        <p:sp>
          <p:nvSpPr>
            <p:cNvPr id="555" name="Google Shape;555;p62"/>
            <p:cNvSpPr/>
            <p:nvPr/>
          </p:nvSpPr>
          <p:spPr>
            <a:xfrm>
              <a:off x="6270606" y="1948510"/>
              <a:ext cx="594300" cy="594300"/>
            </a:xfrm>
            <a:prstGeom prst="ellipse">
              <a:avLst/>
            </a:prstGeom>
            <a:noFill/>
            <a:ln cap="flat" cmpd="sng" w="38100">
              <a:solidFill>
                <a:srgbClr val="85858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 name="Google Shape;556;p62"/>
            <p:cNvSpPr txBox="1"/>
            <p:nvPr/>
          </p:nvSpPr>
          <p:spPr>
            <a:xfrm>
              <a:off x="5887800" y="2652285"/>
              <a:ext cx="1359900" cy="4464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2000">
                  <a:solidFill>
                    <a:srgbClr val="858585"/>
                  </a:solidFill>
                  <a:latin typeface="Roboto"/>
                  <a:ea typeface="Roboto"/>
                  <a:cs typeface="Roboto"/>
                  <a:sym typeface="Roboto"/>
                </a:rPr>
                <a:t>STSX</a:t>
              </a:r>
              <a:endParaRPr b="1" sz="2000">
                <a:solidFill>
                  <a:srgbClr val="858585"/>
                </a:solidFill>
                <a:latin typeface="Roboto"/>
                <a:ea typeface="Roboto"/>
                <a:cs typeface="Roboto"/>
                <a:sym typeface="Roboto"/>
              </a:endParaRPr>
            </a:p>
          </p:txBody>
        </p:sp>
        <p:sp>
          <p:nvSpPr>
            <p:cNvPr id="557" name="Google Shape;557;p62"/>
            <p:cNvSpPr txBox="1"/>
            <p:nvPr/>
          </p:nvSpPr>
          <p:spPr>
            <a:xfrm>
              <a:off x="6313799" y="2109688"/>
              <a:ext cx="510300" cy="321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b="1" lang="en-US" sz="1600">
                  <a:solidFill>
                    <a:srgbClr val="858585"/>
                  </a:solidFill>
                  <a:latin typeface="Roboto"/>
                  <a:ea typeface="Roboto"/>
                  <a:cs typeface="Roboto"/>
                  <a:sym typeface="Roboto"/>
                </a:rPr>
                <a:t>3.27%</a:t>
              </a:r>
              <a:endParaRPr b="1" sz="1600">
                <a:solidFill>
                  <a:srgbClr val="858585"/>
                </a:solidFill>
                <a:latin typeface="Roboto"/>
                <a:ea typeface="Roboto"/>
                <a:cs typeface="Roboto"/>
                <a:sym typeface="Roboto"/>
              </a:endParaRPr>
            </a:p>
          </p:txBody>
        </p:sp>
      </p:grpSp>
      <p:sp>
        <p:nvSpPr>
          <p:cNvPr id="558" name="Google Shape;558;p62"/>
          <p:cNvSpPr/>
          <p:nvPr/>
        </p:nvSpPr>
        <p:spPr>
          <a:xfrm>
            <a:off x="4535850" y="7066213"/>
            <a:ext cx="345900" cy="73800"/>
          </a:xfrm>
          <a:prstGeom prst="roundRect">
            <a:avLst>
              <a:gd fmla="val 50000" name="adj"/>
            </a:avLst>
          </a:prstGeom>
          <a:solidFill>
            <a:srgbClr val="8585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 name="Google Shape;559;p62"/>
          <p:cNvSpPr/>
          <p:nvPr/>
        </p:nvSpPr>
        <p:spPr>
          <a:xfrm>
            <a:off x="2727437" y="7066213"/>
            <a:ext cx="318600" cy="73800"/>
          </a:xfrm>
          <a:prstGeom prst="roundRect">
            <a:avLst>
              <a:gd fmla="val 50000" name="adj"/>
            </a:avLst>
          </a:prstGeom>
          <a:solidFill>
            <a:srgbClr val="8585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0" name="Google Shape;560;p62"/>
          <p:cNvSpPr txBox="1"/>
          <p:nvPr/>
        </p:nvSpPr>
        <p:spPr>
          <a:xfrm>
            <a:off x="2901013" y="7476688"/>
            <a:ext cx="1625100" cy="7431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1500">
                <a:solidFill>
                  <a:srgbClr val="A72A1E"/>
                </a:solidFill>
                <a:latin typeface="Roboto"/>
                <a:ea typeface="Roboto"/>
                <a:cs typeface="Roboto"/>
                <a:sym typeface="Roboto"/>
              </a:rPr>
              <a:t>ZQT2</a:t>
            </a:r>
            <a:endParaRPr b="1" sz="1500">
              <a:solidFill>
                <a:srgbClr val="A72A1E"/>
              </a:solidFill>
              <a:latin typeface="Roboto"/>
              <a:ea typeface="Roboto"/>
              <a:cs typeface="Roboto"/>
              <a:sym typeface="Roboto"/>
            </a:endParaRPr>
          </a:p>
        </p:txBody>
      </p:sp>
      <p:sp>
        <p:nvSpPr>
          <p:cNvPr id="561" name="Google Shape;561;p62"/>
          <p:cNvSpPr/>
          <p:nvPr/>
        </p:nvSpPr>
        <p:spPr>
          <a:xfrm>
            <a:off x="8626713" y="7066200"/>
            <a:ext cx="345900" cy="73800"/>
          </a:xfrm>
          <a:prstGeom prst="roundRect">
            <a:avLst>
              <a:gd fmla="val 50000" name="adj"/>
            </a:avLst>
          </a:prstGeom>
          <a:solidFill>
            <a:srgbClr val="8585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62"/>
          <p:cNvSpPr/>
          <p:nvPr/>
        </p:nvSpPr>
        <p:spPr>
          <a:xfrm>
            <a:off x="10156625" y="7066200"/>
            <a:ext cx="345900" cy="73800"/>
          </a:xfrm>
          <a:prstGeom prst="roundRect">
            <a:avLst>
              <a:gd fmla="val 50000" name="adj"/>
            </a:avLst>
          </a:prstGeom>
          <a:solidFill>
            <a:srgbClr val="8585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3" name="Google Shape;563;p62"/>
          <p:cNvSpPr/>
          <p:nvPr/>
        </p:nvSpPr>
        <p:spPr>
          <a:xfrm>
            <a:off x="13454225" y="7066200"/>
            <a:ext cx="345900" cy="73800"/>
          </a:xfrm>
          <a:prstGeom prst="roundRect">
            <a:avLst>
              <a:gd fmla="val 50000" name="adj"/>
            </a:avLst>
          </a:prstGeom>
          <a:solidFill>
            <a:srgbClr val="8585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4" name="Google Shape;564;p62"/>
          <p:cNvSpPr/>
          <p:nvPr/>
        </p:nvSpPr>
        <p:spPr>
          <a:xfrm>
            <a:off x="11663275" y="7077300"/>
            <a:ext cx="345900" cy="73800"/>
          </a:xfrm>
          <a:prstGeom prst="roundRect">
            <a:avLst>
              <a:gd fmla="val 50000" name="adj"/>
            </a:avLst>
          </a:prstGeom>
          <a:solidFill>
            <a:srgbClr val="8585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5" name="Google Shape;565;p62"/>
          <p:cNvSpPr/>
          <p:nvPr/>
        </p:nvSpPr>
        <p:spPr>
          <a:xfrm>
            <a:off x="15079200" y="7066200"/>
            <a:ext cx="345900" cy="73800"/>
          </a:xfrm>
          <a:prstGeom prst="roundRect">
            <a:avLst>
              <a:gd fmla="val 50000" name="adj"/>
            </a:avLst>
          </a:prstGeom>
          <a:solidFill>
            <a:srgbClr val="8585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 name="Google Shape;566;p62"/>
          <p:cNvSpPr txBox="1"/>
          <p:nvPr/>
        </p:nvSpPr>
        <p:spPr>
          <a:xfrm>
            <a:off x="8790163" y="7540650"/>
            <a:ext cx="1625100" cy="7431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1500">
                <a:solidFill>
                  <a:srgbClr val="A72A1E"/>
                </a:solidFill>
                <a:latin typeface="Roboto"/>
                <a:ea typeface="Roboto"/>
                <a:cs typeface="Roboto"/>
                <a:sym typeface="Roboto"/>
              </a:rPr>
              <a:t>ZQT5</a:t>
            </a:r>
            <a:endParaRPr b="1" sz="1500">
              <a:solidFill>
                <a:srgbClr val="A72A1E"/>
              </a:solidFill>
              <a:latin typeface="Roboto"/>
              <a:ea typeface="Roboto"/>
              <a:cs typeface="Roboto"/>
              <a:sym typeface="Roboto"/>
            </a:endParaRPr>
          </a:p>
        </p:txBody>
      </p:sp>
      <p:sp>
        <p:nvSpPr>
          <p:cNvPr id="567" name="Google Shape;567;p62"/>
          <p:cNvSpPr txBox="1"/>
          <p:nvPr/>
        </p:nvSpPr>
        <p:spPr>
          <a:xfrm>
            <a:off x="10311038" y="7540650"/>
            <a:ext cx="1625100" cy="7431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1500">
                <a:solidFill>
                  <a:srgbClr val="A72A1E"/>
                </a:solidFill>
                <a:latin typeface="Roboto"/>
                <a:ea typeface="Roboto"/>
                <a:cs typeface="Roboto"/>
                <a:sym typeface="Roboto"/>
              </a:rPr>
              <a:t>ZQT6</a:t>
            </a:r>
            <a:endParaRPr b="1" sz="1500">
              <a:solidFill>
                <a:srgbClr val="A72A1E"/>
              </a:solidFill>
              <a:latin typeface="Roboto"/>
              <a:ea typeface="Roboto"/>
              <a:cs typeface="Roboto"/>
              <a:sym typeface="Roboto"/>
            </a:endParaRPr>
          </a:p>
        </p:txBody>
      </p:sp>
      <p:sp>
        <p:nvSpPr>
          <p:cNvPr id="568" name="Google Shape;568;p62"/>
          <p:cNvSpPr txBox="1"/>
          <p:nvPr/>
        </p:nvSpPr>
        <p:spPr>
          <a:xfrm>
            <a:off x="13650763" y="7540650"/>
            <a:ext cx="1625100" cy="7431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1500">
                <a:solidFill>
                  <a:srgbClr val="A72A1E"/>
                </a:solidFill>
                <a:latin typeface="Roboto"/>
                <a:ea typeface="Roboto"/>
                <a:cs typeface="Roboto"/>
                <a:sym typeface="Roboto"/>
              </a:rPr>
              <a:t>ZQT8</a:t>
            </a:r>
            <a:endParaRPr b="1" sz="1500">
              <a:solidFill>
                <a:srgbClr val="A72A1E"/>
              </a:solidFill>
              <a:latin typeface="Roboto"/>
              <a:ea typeface="Roboto"/>
              <a:cs typeface="Roboto"/>
              <a:sym typeface="Roboto"/>
            </a:endParaRPr>
          </a:p>
        </p:txBody>
      </p:sp>
      <p:sp>
        <p:nvSpPr>
          <p:cNvPr id="569" name="Google Shape;569;p62"/>
          <p:cNvSpPr/>
          <p:nvPr/>
        </p:nvSpPr>
        <p:spPr>
          <a:xfrm>
            <a:off x="2265313" y="2206681"/>
            <a:ext cx="2896500" cy="2926200"/>
          </a:xfrm>
          <a:prstGeom prst="ellipse">
            <a:avLst/>
          </a:prstGeom>
          <a:noFill/>
          <a:ln cap="flat" cmpd="sng" w="38100">
            <a:solidFill>
              <a:schemeClr val="accent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3200">
                <a:solidFill>
                  <a:schemeClr val="lt1"/>
                </a:solidFill>
              </a:rPr>
              <a:t>9%</a:t>
            </a:r>
            <a:endParaRPr sz="3200">
              <a:solidFill>
                <a:schemeClr val="lt1"/>
              </a:solidFill>
            </a:endParaRPr>
          </a:p>
        </p:txBody>
      </p:sp>
      <p:sp>
        <p:nvSpPr>
          <p:cNvPr id="570" name="Google Shape;570;p62"/>
          <p:cNvSpPr/>
          <p:nvPr/>
        </p:nvSpPr>
        <p:spPr>
          <a:xfrm>
            <a:off x="6448048" y="7066200"/>
            <a:ext cx="706800" cy="73800"/>
          </a:xfrm>
          <a:prstGeom prst="roundRect">
            <a:avLst>
              <a:gd fmla="val 50000" name="adj"/>
            </a:avLst>
          </a:prstGeom>
          <a:solidFill>
            <a:srgbClr val="8585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1" name="Google Shape;571;p62"/>
          <p:cNvSpPr/>
          <p:nvPr/>
        </p:nvSpPr>
        <p:spPr>
          <a:xfrm>
            <a:off x="3260300" y="6808725"/>
            <a:ext cx="1020900" cy="591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Helvetica Neue"/>
                <a:ea typeface="Helvetica Neue"/>
                <a:cs typeface="Helvetica Neue"/>
                <a:sym typeface="Helvetica Neue"/>
              </a:rPr>
              <a:t>5.37%</a:t>
            </a:r>
            <a:endParaRPr>
              <a:solidFill>
                <a:schemeClr val="lt1"/>
              </a:solidFill>
              <a:latin typeface="Helvetica Neue"/>
              <a:ea typeface="Helvetica Neue"/>
              <a:cs typeface="Helvetica Neue"/>
              <a:sym typeface="Helvetica Neue"/>
            </a:endParaRPr>
          </a:p>
        </p:txBody>
      </p:sp>
      <p:sp>
        <p:nvSpPr>
          <p:cNvPr id="572" name="Google Shape;572;p62"/>
          <p:cNvSpPr/>
          <p:nvPr/>
        </p:nvSpPr>
        <p:spPr>
          <a:xfrm>
            <a:off x="9089950" y="6807450"/>
            <a:ext cx="1020900" cy="591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Helvetica Neue"/>
                <a:ea typeface="Helvetica Neue"/>
                <a:cs typeface="Helvetica Neue"/>
                <a:sym typeface="Helvetica Neue"/>
              </a:rPr>
              <a:t>8.05</a:t>
            </a:r>
            <a:r>
              <a:rPr lang="en-US">
                <a:solidFill>
                  <a:schemeClr val="lt1"/>
                </a:solidFill>
                <a:latin typeface="Helvetica Neue"/>
                <a:ea typeface="Helvetica Neue"/>
                <a:cs typeface="Helvetica Neue"/>
                <a:sym typeface="Helvetica Neue"/>
              </a:rPr>
              <a:t>%</a:t>
            </a:r>
            <a:endParaRPr>
              <a:solidFill>
                <a:schemeClr val="lt1"/>
              </a:solidFill>
              <a:latin typeface="Helvetica Neue"/>
              <a:ea typeface="Helvetica Neue"/>
              <a:cs typeface="Helvetica Neue"/>
              <a:sym typeface="Helvetica Neue"/>
            </a:endParaRPr>
          </a:p>
        </p:txBody>
      </p:sp>
      <p:sp>
        <p:nvSpPr>
          <p:cNvPr id="573" name="Google Shape;573;p62"/>
          <p:cNvSpPr/>
          <p:nvPr/>
        </p:nvSpPr>
        <p:spPr>
          <a:xfrm>
            <a:off x="10572450" y="6818550"/>
            <a:ext cx="1020900" cy="591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Helvetica Neue"/>
                <a:ea typeface="Helvetica Neue"/>
                <a:cs typeface="Helvetica Neue"/>
                <a:sym typeface="Helvetica Neue"/>
              </a:rPr>
              <a:t>7.96</a:t>
            </a:r>
            <a:r>
              <a:rPr lang="en-US">
                <a:solidFill>
                  <a:schemeClr val="lt1"/>
                </a:solidFill>
                <a:latin typeface="Helvetica Neue"/>
                <a:ea typeface="Helvetica Neue"/>
                <a:cs typeface="Helvetica Neue"/>
                <a:sym typeface="Helvetica Neue"/>
              </a:rPr>
              <a:t>%</a:t>
            </a:r>
            <a:endParaRPr>
              <a:solidFill>
                <a:schemeClr val="lt1"/>
              </a:solidFill>
              <a:latin typeface="Helvetica Neue"/>
              <a:ea typeface="Helvetica Neue"/>
              <a:cs typeface="Helvetica Neue"/>
              <a:sym typeface="Helvetica Neue"/>
            </a:endParaRPr>
          </a:p>
        </p:txBody>
      </p:sp>
      <p:sp>
        <p:nvSpPr>
          <p:cNvPr id="574" name="Google Shape;574;p62"/>
          <p:cNvSpPr/>
          <p:nvPr/>
        </p:nvSpPr>
        <p:spPr>
          <a:xfrm>
            <a:off x="13929213" y="6818550"/>
            <a:ext cx="1020900" cy="591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Helvetica Neue"/>
                <a:ea typeface="Helvetica Neue"/>
                <a:cs typeface="Helvetica Neue"/>
                <a:sym typeface="Helvetica Neue"/>
              </a:rPr>
              <a:t>1.15%</a:t>
            </a:r>
            <a:endParaRPr>
              <a:solidFill>
                <a:schemeClr val="lt1"/>
              </a:solidFill>
              <a:latin typeface="Helvetica Neue"/>
              <a:ea typeface="Helvetica Neue"/>
              <a:cs typeface="Helvetica Neue"/>
              <a:sym typeface="Helvetica Neue"/>
            </a:endParaRPr>
          </a:p>
        </p:txBody>
      </p:sp>
      <p:sp>
        <p:nvSpPr>
          <p:cNvPr id="575" name="Google Shape;575;p62"/>
          <p:cNvSpPr txBox="1"/>
          <p:nvPr/>
        </p:nvSpPr>
        <p:spPr>
          <a:xfrm>
            <a:off x="7187825" y="1941025"/>
            <a:ext cx="9432000" cy="345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Helvetica Neue"/>
              <a:buChar char="●"/>
            </a:pPr>
            <a:r>
              <a:rPr lang="en-US" sz="1800">
                <a:solidFill>
                  <a:srgbClr val="FFFFFF"/>
                </a:solidFill>
                <a:latin typeface="Helvetica Neue"/>
                <a:ea typeface="Helvetica Neue"/>
                <a:cs typeface="Helvetica Neue"/>
                <a:sym typeface="Helvetica Neue"/>
              </a:rPr>
              <a:t>When the data is sliced based on the bid size range falling in the 2 std range of Japan for every region we observe similar process times</a:t>
            </a:r>
            <a:endParaRPr sz="1800">
              <a:solidFill>
                <a:srgbClr val="FFFFFF"/>
              </a:solidFill>
              <a:latin typeface="Helvetica Neue"/>
              <a:ea typeface="Helvetica Neue"/>
              <a:cs typeface="Helvetica Neue"/>
              <a:sym typeface="Helvetica Neue"/>
            </a:endParaRPr>
          </a:p>
          <a:p>
            <a:pPr indent="0" lvl="0" marL="457200" rtl="0" algn="l">
              <a:spcBef>
                <a:spcPts val="0"/>
              </a:spcBef>
              <a:spcAft>
                <a:spcPts val="0"/>
              </a:spcAft>
              <a:buNone/>
            </a:pPr>
            <a:r>
              <a:t/>
            </a:r>
            <a:endParaRPr sz="1800">
              <a:solidFill>
                <a:srgbClr val="FFFFFF"/>
              </a:solidFill>
              <a:latin typeface="Helvetica Neue"/>
              <a:ea typeface="Helvetica Neue"/>
              <a:cs typeface="Helvetica Neue"/>
              <a:sym typeface="Helvetica Neue"/>
            </a:endParaRPr>
          </a:p>
          <a:p>
            <a:pPr indent="-342900" lvl="0" marL="457200" rtl="0" algn="l">
              <a:spcBef>
                <a:spcPts val="0"/>
              </a:spcBef>
              <a:spcAft>
                <a:spcPts val="0"/>
              </a:spcAft>
              <a:buClr>
                <a:srgbClr val="FFFFFF"/>
              </a:buClr>
              <a:buSzPts val="1800"/>
              <a:buFont typeface="Helvetica Neue"/>
              <a:buChar char="●"/>
            </a:pPr>
            <a:r>
              <a:rPr lang="en-US" sz="1800">
                <a:solidFill>
                  <a:srgbClr val="FFFFFF"/>
                </a:solidFill>
                <a:latin typeface="Helvetica Neue"/>
                <a:ea typeface="Helvetica Neue"/>
                <a:cs typeface="Helvetica Neue"/>
                <a:sym typeface="Helvetica Neue"/>
              </a:rPr>
              <a:t>Keeping Bid Size constant and observing process times for each step we can aim to </a:t>
            </a:r>
            <a:r>
              <a:rPr lang="en-US" sz="1800">
                <a:solidFill>
                  <a:srgbClr val="FFFFFF"/>
                </a:solidFill>
                <a:latin typeface="Helvetica Neue"/>
                <a:ea typeface="Helvetica Neue"/>
                <a:cs typeface="Helvetica Neue"/>
                <a:sym typeface="Helvetica Neue"/>
              </a:rPr>
              <a:t>achieve</a:t>
            </a:r>
            <a:r>
              <a:rPr lang="en-US" sz="1800">
                <a:solidFill>
                  <a:srgbClr val="FFFFFF"/>
                </a:solidFill>
                <a:latin typeface="Helvetica Neue"/>
                <a:ea typeface="Helvetica Neue"/>
                <a:cs typeface="Helvetica Neue"/>
                <a:sym typeface="Helvetica Neue"/>
              </a:rPr>
              <a:t> and overall reduction of 9% in the cycle times</a:t>
            </a:r>
            <a:endParaRPr sz="1800">
              <a:solidFill>
                <a:srgbClr val="FFFFFF"/>
              </a:solidFill>
              <a:latin typeface="Helvetica Neue"/>
              <a:ea typeface="Helvetica Neue"/>
              <a:cs typeface="Helvetica Neue"/>
              <a:sym typeface="Helvetica Neue"/>
            </a:endParaRPr>
          </a:p>
          <a:p>
            <a:pPr indent="0" lvl="0" marL="457200" rtl="0" algn="l">
              <a:spcBef>
                <a:spcPts val="0"/>
              </a:spcBef>
              <a:spcAft>
                <a:spcPts val="0"/>
              </a:spcAft>
              <a:buNone/>
            </a:pPr>
            <a:r>
              <a:t/>
            </a:r>
            <a:endParaRPr sz="1800">
              <a:solidFill>
                <a:srgbClr val="FFFFFF"/>
              </a:solidFill>
              <a:latin typeface="Helvetica Neue"/>
              <a:ea typeface="Helvetica Neue"/>
              <a:cs typeface="Helvetica Neue"/>
              <a:sym typeface="Helvetica Neue"/>
            </a:endParaRPr>
          </a:p>
          <a:p>
            <a:pPr indent="-342900" lvl="0" marL="457200" rtl="0" algn="l">
              <a:spcBef>
                <a:spcPts val="0"/>
              </a:spcBef>
              <a:spcAft>
                <a:spcPts val="0"/>
              </a:spcAft>
              <a:buClr>
                <a:srgbClr val="FF9900"/>
              </a:buClr>
              <a:buSzPts val="1800"/>
              <a:buFont typeface="Helvetica Neue"/>
              <a:buChar char="●"/>
            </a:pPr>
            <a:r>
              <a:rPr b="1" lang="en-US" sz="1800">
                <a:solidFill>
                  <a:srgbClr val="FF9900"/>
                </a:solidFill>
                <a:latin typeface="Helvetica Neue"/>
                <a:ea typeface="Helvetica Neue"/>
                <a:cs typeface="Helvetica Neue"/>
                <a:sym typeface="Helvetica Neue"/>
              </a:rPr>
              <a:t>This implies by simply implementing the learning from other regions we can immediately optimise the cycle by 9%</a:t>
            </a:r>
            <a:endParaRPr b="1" sz="1800">
              <a:solidFill>
                <a:srgbClr val="FF9900"/>
              </a:solidFill>
              <a:latin typeface="Helvetica Neue"/>
              <a:ea typeface="Helvetica Neue"/>
              <a:cs typeface="Helvetica Neue"/>
              <a:sym typeface="Helvetica Neue"/>
            </a:endParaRPr>
          </a:p>
          <a:p>
            <a:pPr indent="0" lvl="0" marL="457200" rtl="0" algn="l">
              <a:spcBef>
                <a:spcPts val="0"/>
              </a:spcBef>
              <a:spcAft>
                <a:spcPts val="0"/>
              </a:spcAft>
              <a:buNone/>
            </a:pPr>
            <a:r>
              <a:t/>
            </a:r>
            <a:endParaRPr sz="1800">
              <a:solidFill>
                <a:srgbClr val="FFFFFF"/>
              </a:solidFill>
              <a:latin typeface="Helvetica Neue"/>
              <a:ea typeface="Helvetica Neue"/>
              <a:cs typeface="Helvetica Neue"/>
              <a:sym typeface="Helvetica Neue"/>
            </a:endParaRPr>
          </a:p>
          <a:p>
            <a:pPr indent="-342900" lvl="0" marL="457200" rtl="0" algn="l">
              <a:spcBef>
                <a:spcPts val="0"/>
              </a:spcBef>
              <a:spcAft>
                <a:spcPts val="0"/>
              </a:spcAft>
              <a:buClr>
                <a:srgbClr val="FFFFFF"/>
              </a:buClr>
              <a:buSzPts val="1800"/>
              <a:buFont typeface="Helvetica Neue"/>
              <a:buChar char="●"/>
            </a:pPr>
            <a:r>
              <a:rPr lang="en-US" sz="1800">
                <a:solidFill>
                  <a:srgbClr val="FFFFFF"/>
                </a:solidFill>
                <a:latin typeface="Helvetica Neue"/>
                <a:ea typeface="Helvetica Neue"/>
                <a:cs typeface="Helvetica Neue"/>
                <a:sym typeface="Helvetica Neue"/>
              </a:rPr>
              <a:t>When broken down into timestamps below are the improvement for each process that can be </a:t>
            </a:r>
            <a:r>
              <a:rPr lang="en-US" sz="1800">
                <a:solidFill>
                  <a:srgbClr val="FFFFFF"/>
                </a:solidFill>
                <a:latin typeface="Helvetica Neue"/>
                <a:ea typeface="Helvetica Neue"/>
                <a:cs typeface="Helvetica Neue"/>
                <a:sym typeface="Helvetica Neue"/>
              </a:rPr>
              <a:t>achieved</a:t>
            </a:r>
            <a:endParaRPr sz="1800">
              <a:solidFill>
                <a:srgbClr val="FFFFFF"/>
              </a:solidFill>
              <a:latin typeface="Helvetica Neue"/>
              <a:ea typeface="Helvetica Neue"/>
              <a:cs typeface="Helvetica Neue"/>
              <a:sym typeface="Helvetica Neue"/>
            </a:endParaRPr>
          </a:p>
          <a:p>
            <a:pPr indent="0" lvl="0" marL="457200" rtl="0" algn="l">
              <a:spcBef>
                <a:spcPts val="0"/>
              </a:spcBef>
              <a:spcAft>
                <a:spcPts val="0"/>
              </a:spcAft>
              <a:buNone/>
            </a:pPr>
            <a:r>
              <a:t/>
            </a:r>
            <a:endParaRPr sz="1800">
              <a:solidFill>
                <a:srgbClr val="FFFFFF"/>
              </a:solidFill>
              <a:latin typeface="Helvetica Neue"/>
              <a:ea typeface="Helvetica Neue"/>
              <a:cs typeface="Helvetica Neue"/>
              <a:sym typeface="Helvetica Neue"/>
            </a:endParaRPr>
          </a:p>
          <a:p>
            <a:pPr indent="-342900" lvl="0" marL="457200" rtl="0" algn="l">
              <a:spcBef>
                <a:spcPts val="0"/>
              </a:spcBef>
              <a:spcAft>
                <a:spcPts val="0"/>
              </a:spcAft>
              <a:buClr>
                <a:srgbClr val="FF9900"/>
              </a:buClr>
              <a:buSzPts val="1800"/>
              <a:buFont typeface="Helvetica Neue"/>
              <a:buChar char="●"/>
            </a:pPr>
            <a:r>
              <a:rPr b="1" lang="en-US" sz="1800">
                <a:solidFill>
                  <a:srgbClr val="FF9900"/>
                </a:solidFill>
                <a:latin typeface="Helvetica Neue"/>
                <a:ea typeface="Helvetica Neue"/>
                <a:cs typeface="Helvetica Neue"/>
                <a:sym typeface="Helvetica Neue"/>
              </a:rPr>
              <a:t>It is important to note that in ZQ3, ZQ4 and 7 huge improvements can be made which significantly contribute to overall efficiency</a:t>
            </a:r>
            <a:endParaRPr b="1" sz="1800">
              <a:solidFill>
                <a:srgbClr val="FF9900"/>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3"/>
          <p:cNvSpPr txBox="1"/>
          <p:nvPr/>
        </p:nvSpPr>
        <p:spPr>
          <a:xfrm>
            <a:off x="301099" y="1236075"/>
            <a:ext cx="151869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latin typeface="Helvetica Neue"/>
                <a:ea typeface="Helvetica Neue"/>
                <a:cs typeface="Helvetica Neue"/>
                <a:sym typeface="Helvetica Neue"/>
              </a:rPr>
              <a:t>Recommendations to further optimize the process on the long run</a:t>
            </a:r>
            <a:endParaRPr sz="3600">
              <a:solidFill>
                <a:srgbClr val="FFFFFF"/>
              </a:solidFill>
              <a:latin typeface="Helvetica Neue"/>
              <a:ea typeface="Helvetica Neue"/>
              <a:cs typeface="Helvetica Neue"/>
              <a:sym typeface="Helvetica Neue"/>
            </a:endParaRPr>
          </a:p>
        </p:txBody>
      </p:sp>
      <p:grpSp>
        <p:nvGrpSpPr>
          <p:cNvPr id="581" name="Google Shape;581;p63"/>
          <p:cNvGrpSpPr/>
          <p:nvPr/>
        </p:nvGrpSpPr>
        <p:grpSpPr>
          <a:xfrm>
            <a:off x="1486125" y="7968702"/>
            <a:ext cx="15391833" cy="1287000"/>
            <a:chOff x="1593000" y="2322568"/>
            <a:chExt cx="5957975" cy="643500"/>
          </a:xfrm>
        </p:grpSpPr>
        <p:sp>
          <p:nvSpPr>
            <p:cNvPr id="582" name="Google Shape;582;p63"/>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 name="Google Shape;583;p63"/>
            <p:cNvSpPr/>
            <p:nvPr/>
          </p:nvSpPr>
          <p:spPr>
            <a:xfrm flipH="1">
              <a:off x="2283025" y="2322575"/>
              <a:ext cx="1844400" cy="642600"/>
            </a:xfrm>
            <a:prstGeom prst="rect">
              <a:avLst/>
            </a:prstGeom>
            <a:solidFill>
              <a:srgbClr val="0C5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4" name="Google Shape;584;p63"/>
            <p:cNvSpPr/>
            <p:nvPr/>
          </p:nvSpPr>
          <p:spPr>
            <a:xfrm rot="-5400000">
              <a:off x="3501574" y="1934671"/>
              <a:ext cx="643356" cy="1419149"/>
            </a:xfrm>
            <a:prstGeom prst="flowChartOffpageConnector">
              <a:avLst/>
            </a:prstGeom>
            <a:solidFill>
              <a:srgbClr val="0C5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5" name="Google Shape;585;p63"/>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Process Streamline &amp; Standardization</a:t>
              </a:r>
              <a:endParaRPr sz="2000">
                <a:solidFill>
                  <a:srgbClr val="FFFFFF"/>
                </a:solidFill>
                <a:latin typeface="Roboto"/>
                <a:ea typeface="Roboto"/>
                <a:cs typeface="Roboto"/>
                <a:sym typeface="Roboto"/>
              </a:endParaRPr>
            </a:p>
          </p:txBody>
        </p:sp>
        <p:sp>
          <p:nvSpPr>
            <p:cNvPr id="586" name="Google Shape;586;p63"/>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7" name="Google Shape;587;p63"/>
            <p:cNvSpPr/>
            <p:nvPr/>
          </p:nvSpPr>
          <p:spPr>
            <a:xfrm>
              <a:off x="1593000" y="2322575"/>
              <a:ext cx="690000" cy="642600"/>
            </a:xfrm>
            <a:prstGeom prst="rect">
              <a:avLst/>
            </a:prstGeom>
            <a:solidFill>
              <a:srgbClr val="0E65F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05</a:t>
              </a:r>
              <a:endParaRPr sz="5200">
                <a:solidFill>
                  <a:srgbClr val="FFFFFF"/>
                </a:solidFill>
                <a:latin typeface="Roboto Thin"/>
                <a:ea typeface="Roboto Thin"/>
                <a:cs typeface="Roboto Thin"/>
                <a:sym typeface="Roboto Thin"/>
              </a:endParaRPr>
            </a:p>
          </p:txBody>
        </p:sp>
        <p:sp>
          <p:nvSpPr>
            <p:cNvPr id="588" name="Google Shape;588;p63"/>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539750" lvl="0" marL="914400" marR="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Simplify the submission process with a user-friendly interface and clear step-by-step guidance.</a:t>
              </a:r>
              <a:endParaRPr sz="1300">
                <a:solidFill>
                  <a:srgbClr val="0C58D3"/>
                </a:solidFill>
                <a:latin typeface="Roboto"/>
                <a:ea typeface="Roboto"/>
                <a:cs typeface="Roboto"/>
                <a:sym typeface="Roboto"/>
              </a:endParaRPr>
            </a:p>
            <a:p>
              <a:pPr indent="-539750" lvl="0" marL="914400" marR="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Create standardized templates and checklists for Sellers and BSS to minimize errors and omissions. </a:t>
              </a:r>
              <a:endParaRPr sz="1600">
                <a:solidFill>
                  <a:srgbClr val="0C58D3"/>
                </a:solidFill>
                <a:latin typeface="Roboto"/>
                <a:ea typeface="Roboto"/>
                <a:cs typeface="Roboto"/>
                <a:sym typeface="Roboto"/>
              </a:endParaRPr>
            </a:p>
          </p:txBody>
        </p:sp>
      </p:grpSp>
      <p:grpSp>
        <p:nvGrpSpPr>
          <p:cNvPr id="589" name="Google Shape;589;p63"/>
          <p:cNvGrpSpPr/>
          <p:nvPr/>
        </p:nvGrpSpPr>
        <p:grpSpPr>
          <a:xfrm>
            <a:off x="1486125" y="6658972"/>
            <a:ext cx="15391833" cy="1287000"/>
            <a:chOff x="1593000" y="2322568"/>
            <a:chExt cx="5957975" cy="643500"/>
          </a:xfrm>
        </p:grpSpPr>
        <p:sp>
          <p:nvSpPr>
            <p:cNvPr id="590" name="Google Shape;590;p63"/>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1" name="Google Shape;591;p63"/>
            <p:cNvSpPr/>
            <p:nvPr/>
          </p:nvSpPr>
          <p:spPr>
            <a:xfrm flipH="1">
              <a:off x="2283025" y="2322575"/>
              <a:ext cx="1844400" cy="642600"/>
            </a:xfrm>
            <a:prstGeom prst="rect">
              <a:avLst/>
            </a:prstGeom>
            <a:solidFill>
              <a:srgbClr val="0C5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2" name="Google Shape;592;p63"/>
            <p:cNvSpPr/>
            <p:nvPr/>
          </p:nvSpPr>
          <p:spPr>
            <a:xfrm rot="-5400000">
              <a:off x="3501574" y="1934671"/>
              <a:ext cx="643356" cy="1419149"/>
            </a:xfrm>
            <a:prstGeom prst="flowChartOffpageConnector">
              <a:avLst/>
            </a:prstGeom>
            <a:solidFill>
              <a:srgbClr val="0C5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3" name="Google Shape;593;p63"/>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Response Time Improvement</a:t>
              </a:r>
              <a:endParaRPr sz="2000">
                <a:solidFill>
                  <a:srgbClr val="FFFFFF"/>
                </a:solidFill>
                <a:latin typeface="Roboto"/>
                <a:ea typeface="Roboto"/>
                <a:cs typeface="Roboto"/>
                <a:sym typeface="Roboto"/>
              </a:endParaRPr>
            </a:p>
          </p:txBody>
        </p:sp>
        <p:sp>
          <p:nvSpPr>
            <p:cNvPr id="594" name="Google Shape;594;p63"/>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5" name="Google Shape;595;p63"/>
            <p:cNvSpPr/>
            <p:nvPr/>
          </p:nvSpPr>
          <p:spPr>
            <a:xfrm>
              <a:off x="1593000" y="2322575"/>
              <a:ext cx="690000" cy="642600"/>
            </a:xfrm>
            <a:prstGeom prst="rect">
              <a:avLst/>
            </a:prstGeom>
            <a:solidFill>
              <a:srgbClr val="0E65F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04</a:t>
              </a:r>
              <a:endParaRPr sz="5200">
                <a:solidFill>
                  <a:srgbClr val="FFFFFF"/>
                </a:solidFill>
                <a:latin typeface="Roboto Thin"/>
                <a:ea typeface="Roboto Thin"/>
                <a:cs typeface="Roboto Thin"/>
                <a:sym typeface="Roboto Thin"/>
              </a:endParaRPr>
            </a:p>
          </p:txBody>
        </p:sp>
        <p:sp>
          <p:nvSpPr>
            <p:cNvPr id="596" name="Google Shape;596;p63"/>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539750" lvl="0" marL="914400" marR="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Set up Service Level Agreements (SLAs) to standardize response times and improve accountability.</a:t>
              </a:r>
              <a:endParaRPr sz="1300">
                <a:solidFill>
                  <a:srgbClr val="0C58D3"/>
                </a:solidFill>
                <a:latin typeface="Roboto"/>
                <a:ea typeface="Roboto"/>
                <a:cs typeface="Roboto"/>
                <a:sym typeface="Roboto"/>
              </a:endParaRPr>
            </a:p>
            <a:p>
              <a:pPr indent="-539750" lvl="0" marL="914400" marR="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Monitor response times and provide regular feedback to BSS to improve their response rates.</a:t>
              </a:r>
              <a:endParaRPr sz="1600">
                <a:solidFill>
                  <a:srgbClr val="0C58D3"/>
                </a:solidFill>
                <a:latin typeface="Roboto"/>
                <a:ea typeface="Roboto"/>
                <a:cs typeface="Roboto"/>
                <a:sym typeface="Roboto"/>
              </a:endParaRPr>
            </a:p>
          </p:txBody>
        </p:sp>
      </p:grpSp>
      <p:grpSp>
        <p:nvGrpSpPr>
          <p:cNvPr id="597" name="Google Shape;597;p63"/>
          <p:cNvGrpSpPr/>
          <p:nvPr/>
        </p:nvGrpSpPr>
        <p:grpSpPr>
          <a:xfrm>
            <a:off x="1486125" y="5349189"/>
            <a:ext cx="15391833" cy="1287000"/>
            <a:chOff x="1593000" y="2322568"/>
            <a:chExt cx="5957975" cy="643500"/>
          </a:xfrm>
        </p:grpSpPr>
        <p:sp>
          <p:nvSpPr>
            <p:cNvPr id="598" name="Google Shape;598;p63"/>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 name="Google Shape;599;p63"/>
            <p:cNvSpPr/>
            <p:nvPr/>
          </p:nvSpPr>
          <p:spPr>
            <a:xfrm flipH="1">
              <a:off x="2283025" y="2322575"/>
              <a:ext cx="1844400" cy="642600"/>
            </a:xfrm>
            <a:prstGeom prst="rect">
              <a:avLst/>
            </a:prstGeom>
            <a:solidFill>
              <a:srgbClr val="0C5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 name="Google Shape;600;p63"/>
            <p:cNvSpPr/>
            <p:nvPr/>
          </p:nvSpPr>
          <p:spPr>
            <a:xfrm rot="-5400000">
              <a:off x="3501574" y="1934671"/>
              <a:ext cx="643356" cy="1419149"/>
            </a:xfrm>
            <a:prstGeom prst="flowChartOffpageConnector">
              <a:avLst/>
            </a:prstGeom>
            <a:solidFill>
              <a:srgbClr val="0C5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1" name="Google Shape;601;p63"/>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Automated Routing &amp; Matching</a:t>
              </a:r>
              <a:endParaRPr sz="2000">
                <a:solidFill>
                  <a:srgbClr val="FFFFFF"/>
                </a:solidFill>
                <a:latin typeface="Roboto Medium"/>
                <a:ea typeface="Roboto Medium"/>
                <a:cs typeface="Roboto Medium"/>
                <a:sym typeface="Roboto Medium"/>
              </a:endParaRPr>
            </a:p>
          </p:txBody>
        </p:sp>
        <p:sp>
          <p:nvSpPr>
            <p:cNvPr id="602" name="Google Shape;602;p63"/>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 name="Google Shape;603;p63"/>
            <p:cNvSpPr/>
            <p:nvPr/>
          </p:nvSpPr>
          <p:spPr>
            <a:xfrm>
              <a:off x="1593000" y="2322575"/>
              <a:ext cx="690000" cy="642600"/>
            </a:xfrm>
            <a:prstGeom prst="rect">
              <a:avLst/>
            </a:prstGeom>
            <a:solidFill>
              <a:srgbClr val="0E65F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03</a:t>
              </a:r>
              <a:endParaRPr sz="5200">
                <a:solidFill>
                  <a:srgbClr val="FFFFFF"/>
                </a:solidFill>
                <a:latin typeface="Roboto Thin"/>
                <a:ea typeface="Roboto Thin"/>
                <a:cs typeface="Roboto Thin"/>
                <a:sym typeface="Roboto Thin"/>
              </a:endParaRPr>
            </a:p>
          </p:txBody>
        </p:sp>
        <p:sp>
          <p:nvSpPr>
            <p:cNvPr id="604" name="Google Shape;604;p63"/>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539750" lvl="0" marL="914400" marR="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Use an automated system for intelligent routing of requests to appropriately skilled BSS agents.</a:t>
              </a:r>
              <a:endParaRPr sz="1300">
                <a:solidFill>
                  <a:srgbClr val="0C58D3"/>
                </a:solidFill>
                <a:latin typeface="Roboto"/>
                <a:ea typeface="Roboto"/>
                <a:cs typeface="Roboto"/>
                <a:sym typeface="Roboto"/>
              </a:endParaRPr>
            </a:p>
            <a:p>
              <a:pPr indent="-539750" lvl="0" marL="914400" marR="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Implement a feature for Sellers to flag urgent requests and ensure they are prioritized accordingly.</a:t>
              </a:r>
              <a:endParaRPr sz="1300">
                <a:solidFill>
                  <a:srgbClr val="0C58D3"/>
                </a:solidFill>
                <a:latin typeface="Roboto"/>
                <a:ea typeface="Roboto"/>
                <a:cs typeface="Roboto"/>
                <a:sym typeface="Roboto"/>
              </a:endParaRPr>
            </a:p>
          </p:txBody>
        </p:sp>
      </p:grpSp>
      <p:grpSp>
        <p:nvGrpSpPr>
          <p:cNvPr id="605" name="Google Shape;605;p63"/>
          <p:cNvGrpSpPr/>
          <p:nvPr/>
        </p:nvGrpSpPr>
        <p:grpSpPr>
          <a:xfrm>
            <a:off x="1486125" y="4039474"/>
            <a:ext cx="15391833" cy="1287000"/>
            <a:chOff x="1593000" y="2322568"/>
            <a:chExt cx="5957975" cy="643500"/>
          </a:xfrm>
        </p:grpSpPr>
        <p:sp>
          <p:nvSpPr>
            <p:cNvPr id="606" name="Google Shape;606;p63"/>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7" name="Google Shape;607;p63"/>
            <p:cNvSpPr/>
            <p:nvPr/>
          </p:nvSpPr>
          <p:spPr>
            <a:xfrm flipH="1">
              <a:off x="2283025" y="2322575"/>
              <a:ext cx="1844400" cy="642600"/>
            </a:xfrm>
            <a:prstGeom prst="rect">
              <a:avLst/>
            </a:prstGeom>
            <a:solidFill>
              <a:srgbClr val="0C5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 name="Google Shape;608;p63"/>
            <p:cNvSpPr/>
            <p:nvPr/>
          </p:nvSpPr>
          <p:spPr>
            <a:xfrm rot="-5400000">
              <a:off x="3501574" y="1934671"/>
              <a:ext cx="643356" cy="1419149"/>
            </a:xfrm>
            <a:prstGeom prst="flowChartOffpageConnector">
              <a:avLst/>
            </a:prstGeom>
            <a:solidFill>
              <a:srgbClr val="0C5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9" name="Google Shape;609;p63"/>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Training &amp; Development</a:t>
              </a:r>
              <a:endParaRPr sz="2000">
                <a:solidFill>
                  <a:srgbClr val="FFFFFF"/>
                </a:solidFill>
                <a:latin typeface="Roboto"/>
                <a:ea typeface="Roboto"/>
                <a:cs typeface="Roboto"/>
                <a:sym typeface="Roboto"/>
              </a:endParaRPr>
            </a:p>
          </p:txBody>
        </p:sp>
        <p:sp>
          <p:nvSpPr>
            <p:cNvPr id="610" name="Google Shape;610;p63"/>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 name="Google Shape;611;p63"/>
            <p:cNvSpPr/>
            <p:nvPr/>
          </p:nvSpPr>
          <p:spPr>
            <a:xfrm>
              <a:off x="1593000" y="2322575"/>
              <a:ext cx="690000" cy="642600"/>
            </a:xfrm>
            <a:prstGeom prst="rect">
              <a:avLst/>
            </a:prstGeom>
            <a:solidFill>
              <a:srgbClr val="0E65F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02</a:t>
              </a:r>
              <a:endParaRPr sz="5200">
                <a:solidFill>
                  <a:srgbClr val="FFFFFF"/>
                </a:solidFill>
                <a:latin typeface="Roboto Thin"/>
                <a:ea typeface="Roboto Thin"/>
                <a:cs typeface="Roboto Thin"/>
                <a:sym typeface="Roboto Thin"/>
              </a:endParaRPr>
            </a:p>
          </p:txBody>
        </p:sp>
        <p:sp>
          <p:nvSpPr>
            <p:cNvPr id="612" name="Google Shape;612;p63"/>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539750" lvl="0" marL="914400" marR="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Implement comprehensive training programs to enhance BSS's domain knowledge and understanding of common errors in configuration.</a:t>
              </a:r>
              <a:endParaRPr sz="1300">
                <a:solidFill>
                  <a:srgbClr val="0C58D3"/>
                </a:solidFill>
                <a:latin typeface="Roboto"/>
                <a:ea typeface="Roboto"/>
                <a:cs typeface="Roboto"/>
                <a:sym typeface="Roboto"/>
              </a:endParaRPr>
            </a:p>
            <a:p>
              <a:pPr indent="-539750" lvl="0" marL="914400" marR="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Create a mentorship program where inexperienced BSS can learn from senior agents.</a:t>
              </a:r>
              <a:endParaRPr sz="1300">
                <a:solidFill>
                  <a:srgbClr val="0C58D3"/>
                </a:solidFill>
                <a:latin typeface="Roboto"/>
                <a:ea typeface="Roboto"/>
                <a:cs typeface="Roboto"/>
                <a:sym typeface="Roboto"/>
              </a:endParaRPr>
            </a:p>
            <a:p>
              <a:pPr indent="0" lvl="0" marL="914400" marR="0" rtl="0" algn="l">
                <a:lnSpc>
                  <a:spcPct val="115000"/>
                </a:lnSpc>
                <a:spcBef>
                  <a:spcPts val="0"/>
                </a:spcBef>
                <a:spcAft>
                  <a:spcPts val="0"/>
                </a:spcAft>
                <a:buNone/>
              </a:pPr>
              <a:r>
                <a:t/>
              </a:r>
              <a:endParaRPr sz="1600">
                <a:solidFill>
                  <a:srgbClr val="0C58D3"/>
                </a:solidFill>
                <a:latin typeface="Roboto"/>
                <a:ea typeface="Roboto"/>
                <a:cs typeface="Roboto"/>
                <a:sym typeface="Roboto"/>
              </a:endParaRPr>
            </a:p>
          </p:txBody>
        </p:sp>
      </p:grpSp>
      <p:grpSp>
        <p:nvGrpSpPr>
          <p:cNvPr id="613" name="Google Shape;613;p63"/>
          <p:cNvGrpSpPr/>
          <p:nvPr/>
        </p:nvGrpSpPr>
        <p:grpSpPr>
          <a:xfrm>
            <a:off x="1486125" y="2729727"/>
            <a:ext cx="15391833" cy="1287000"/>
            <a:chOff x="1593000" y="2322568"/>
            <a:chExt cx="5957975" cy="643500"/>
          </a:xfrm>
        </p:grpSpPr>
        <p:sp>
          <p:nvSpPr>
            <p:cNvPr id="614" name="Google Shape;614;p63"/>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 name="Google Shape;615;p63"/>
            <p:cNvSpPr/>
            <p:nvPr/>
          </p:nvSpPr>
          <p:spPr>
            <a:xfrm flipH="1">
              <a:off x="2283025" y="2322575"/>
              <a:ext cx="1844400" cy="642600"/>
            </a:xfrm>
            <a:prstGeom prst="rect">
              <a:avLst/>
            </a:prstGeom>
            <a:solidFill>
              <a:srgbClr val="0C5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 name="Google Shape;616;p63"/>
            <p:cNvSpPr/>
            <p:nvPr/>
          </p:nvSpPr>
          <p:spPr>
            <a:xfrm rot="-5400000">
              <a:off x="3501574" y="1934671"/>
              <a:ext cx="643356" cy="1419149"/>
            </a:xfrm>
            <a:prstGeom prst="flowChartOffpageConnector">
              <a:avLst/>
            </a:prstGeom>
            <a:solidFill>
              <a:srgbClr val="0C58D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7" name="Google Shape;617;p63"/>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ERP System Optimization</a:t>
              </a:r>
              <a:endParaRPr sz="2000">
                <a:solidFill>
                  <a:srgbClr val="FFFFFF"/>
                </a:solidFill>
                <a:latin typeface="Roboto"/>
                <a:ea typeface="Roboto"/>
                <a:cs typeface="Roboto"/>
                <a:sym typeface="Roboto"/>
              </a:endParaRPr>
            </a:p>
          </p:txBody>
        </p:sp>
        <p:sp>
          <p:nvSpPr>
            <p:cNvPr id="618" name="Google Shape;618;p63"/>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9" name="Google Shape;619;p63"/>
            <p:cNvSpPr/>
            <p:nvPr/>
          </p:nvSpPr>
          <p:spPr>
            <a:xfrm>
              <a:off x="1593000" y="2322575"/>
              <a:ext cx="690000" cy="642600"/>
            </a:xfrm>
            <a:prstGeom prst="rect">
              <a:avLst/>
            </a:prstGeom>
            <a:solidFill>
              <a:srgbClr val="0E65F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01</a:t>
              </a:r>
              <a:endParaRPr sz="5200">
                <a:solidFill>
                  <a:srgbClr val="FFFFFF"/>
                </a:solidFill>
                <a:latin typeface="Roboto Thin"/>
                <a:ea typeface="Roboto Thin"/>
                <a:cs typeface="Roboto Thin"/>
                <a:sym typeface="Roboto Thin"/>
              </a:endParaRPr>
            </a:p>
          </p:txBody>
        </p:sp>
        <p:sp>
          <p:nvSpPr>
            <p:cNvPr id="620" name="Google Shape;620;p63"/>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539750" lvl="0" marL="914400" marR="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Upgrade or replace the current ERP system to address reported performance issues.</a:t>
              </a:r>
              <a:endParaRPr sz="1300">
                <a:solidFill>
                  <a:srgbClr val="0C58D3"/>
                </a:solidFill>
                <a:latin typeface="Roboto"/>
                <a:ea typeface="Roboto"/>
                <a:cs typeface="Roboto"/>
                <a:sym typeface="Roboto"/>
              </a:endParaRPr>
            </a:p>
            <a:p>
              <a:pPr indent="-539750" lvl="0" marL="914400" marR="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Integrate real-time validation for data completeness to reduce the number of incomplete requirements and errors in submissions</a:t>
              </a:r>
              <a:endParaRPr sz="900">
                <a:solidFill>
                  <a:srgbClr val="D1D5DB"/>
                </a:solidFill>
                <a:highlight>
                  <a:srgbClr val="444654"/>
                </a:highlight>
                <a:latin typeface="Roboto"/>
                <a:ea typeface="Roboto"/>
                <a:cs typeface="Roboto"/>
                <a:sym typeface="Roboto"/>
              </a:endParaRPr>
            </a:p>
            <a:p>
              <a:pPr indent="0" lvl="0" marL="914400" rtl="0" algn="l">
                <a:lnSpc>
                  <a:spcPct val="115000"/>
                </a:lnSpc>
                <a:spcBef>
                  <a:spcPts val="0"/>
                </a:spcBef>
                <a:spcAft>
                  <a:spcPts val="0"/>
                </a:spcAft>
                <a:buNone/>
              </a:pPr>
              <a:r>
                <a:t/>
              </a:r>
              <a:endParaRPr sz="1300">
                <a:solidFill>
                  <a:srgbClr val="0C58D3"/>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p:nvPr/>
        </p:nvSpPr>
        <p:spPr>
          <a:xfrm>
            <a:off x="0" y="0"/>
            <a:ext cx="9144000" cy="102870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2"/>
          <p:cNvSpPr txBox="1"/>
          <p:nvPr/>
        </p:nvSpPr>
        <p:spPr>
          <a:xfrm>
            <a:off x="1208347" y="4703630"/>
            <a:ext cx="6727200" cy="1206900"/>
          </a:xfrm>
          <a:prstGeom prst="rect">
            <a:avLst/>
          </a:prstGeom>
          <a:noFill/>
          <a:ln>
            <a:noFill/>
          </a:ln>
        </p:spPr>
        <p:txBody>
          <a:bodyPr anchorCtr="0" anchor="t" bIns="0" lIns="0" spcFirstLastPara="1" rIns="0" wrap="square" tIns="0">
            <a:spAutoFit/>
          </a:bodyPr>
          <a:lstStyle/>
          <a:p>
            <a:pPr indent="0" lvl="0" marL="0" marR="0" rtl="0" algn="ctr">
              <a:lnSpc>
                <a:spcPct val="98000"/>
              </a:lnSpc>
              <a:spcBef>
                <a:spcPts val="0"/>
              </a:spcBef>
              <a:spcAft>
                <a:spcPts val="0"/>
              </a:spcAft>
              <a:buNone/>
            </a:pPr>
            <a:r>
              <a:rPr b="1" lang="en-US" sz="8000">
                <a:solidFill>
                  <a:srgbClr val="FFFFFF"/>
                </a:solidFill>
              </a:rPr>
              <a:t>DMAIC</a:t>
            </a:r>
            <a:endParaRPr b="1" sz="8000">
              <a:solidFill>
                <a:srgbClr val="FFFFFF"/>
              </a:solidFill>
            </a:endParaRPr>
          </a:p>
        </p:txBody>
      </p:sp>
      <p:sp>
        <p:nvSpPr>
          <p:cNvPr id="273" name="Google Shape;273;p42"/>
          <p:cNvSpPr txBox="1"/>
          <p:nvPr/>
        </p:nvSpPr>
        <p:spPr>
          <a:xfrm>
            <a:off x="12100428" y="824875"/>
            <a:ext cx="51588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171717"/>
                </a:solidFill>
              </a:rPr>
              <a:t>DEFINE</a:t>
            </a:r>
            <a:endParaRPr/>
          </a:p>
        </p:txBody>
      </p:sp>
      <p:sp>
        <p:nvSpPr>
          <p:cNvPr id="274" name="Google Shape;274;p42"/>
          <p:cNvSpPr txBox="1"/>
          <p:nvPr/>
        </p:nvSpPr>
        <p:spPr>
          <a:xfrm>
            <a:off x="12100428" y="2644330"/>
            <a:ext cx="51588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171717"/>
                </a:solidFill>
              </a:rPr>
              <a:t>MEASURE</a:t>
            </a:r>
            <a:endParaRPr/>
          </a:p>
        </p:txBody>
      </p:sp>
      <p:sp>
        <p:nvSpPr>
          <p:cNvPr id="275" name="Google Shape;275;p42"/>
          <p:cNvSpPr txBox="1"/>
          <p:nvPr/>
        </p:nvSpPr>
        <p:spPr>
          <a:xfrm>
            <a:off x="12100428" y="4595110"/>
            <a:ext cx="51588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171717"/>
                </a:solidFill>
              </a:rPr>
              <a:t>ANALYZE</a:t>
            </a:r>
            <a:endParaRPr/>
          </a:p>
        </p:txBody>
      </p:sp>
      <p:sp>
        <p:nvSpPr>
          <p:cNvPr id="276" name="Google Shape;276;p42"/>
          <p:cNvSpPr txBox="1"/>
          <p:nvPr/>
        </p:nvSpPr>
        <p:spPr>
          <a:xfrm>
            <a:off x="12100428" y="6435889"/>
            <a:ext cx="51588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171717"/>
                </a:solidFill>
              </a:rPr>
              <a:t>IMPROVE</a:t>
            </a:r>
            <a:endParaRPr/>
          </a:p>
        </p:txBody>
      </p:sp>
      <p:sp>
        <p:nvSpPr>
          <p:cNvPr id="277" name="Google Shape;277;p42"/>
          <p:cNvSpPr txBox="1"/>
          <p:nvPr/>
        </p:nvSpPr>
        <p:spPr>
          <a:xfrm>
            <a:off x="12100428" y="8564795"/>
            <a:ext cx="51588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171717"/>
                </a:solidFill>
              </a:rPr>
              <a:t>CONTROL</a:t>
            </a:r>
            <a:endParaRPr/>
          </a:p>
        </p:txBody>
      </p:sp>
      <p:sp>
        <p:nvSpPr>
          <p:cNvPr id="278" name="Google Shape;278;p42"/>
          <p:cNvSpPr/>
          <p:nvPr/>
        </p:nvSpPr>
        <p:spPr>
          <a:xfrm>
            <a:off x="1028700" y="8116180"/>
            <a:ext cx="35651" cy="114212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2"/>
          <p:cNvSpPr txBox="1"/>
          <p:nvPr/>
        </p:nvSpPr>
        <p:spPr>
          <a:xfrm>
            <a:off x="1028700" y="981075"/>
            <a:ext cx="1529400" cy="215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a:p>
        </p:txBody>
      </p:sp>
      <p:sp>
        <p:nvSpPr>
          <p:cNvPr id="280" name="Google Shape;280;p42"/>
          <p:cNvSpPr/>
          <p:nvPr/>
        </p:nvSpPr>
        <p:spPr>
          <a:xfrm>
            <a:off x="10183313" y="8564775"/>
            <a:ext cx="1030011" cy="1206481"/>
          </a:xfrm>
          <a:custGeom>
            <a:rect b="b" l="l" r="r" t="t"/>
            <a:pathLst>
              <a:path extrusionOk="0" h="1200479" w="960383">
                <a:moveTo>
                  <a:pt x="0" y="0"/>
                </a:moveTo>
                <a:lnTo>
                  <a:pt x="960383" y="0"/>
                </a:lnTo>
                <a:lnTo>
                  <a:pt x="960383" y="1200479"/>
                </a:lnTo>
                <a:lnTo>
                  <a:pt x="0" y="1200479"/>
                </a:lnTo>
                <a:lnTo>
                  <a:pt x="0" y="0"/>
                </a:lnTo>
                <a:close/>
              </a:path>
            </a:pathLst>
          </a:custGeom>
          <a:blipFill rotWithShape="1">
            <a:blip r:embed="rId3">
              <a:alphaModFix/>
            </a:blip>
            <a:stretch>
              <a:fillRect b="0" l="0" r="0" t="0"/>
            </a:stretch>
          </a:blipFill>
          <a:ln>
            <a:noFill/>
          </a:ln>
        </p:spPr>
      </p:sp>
      <p:pic>
        <p:nvPicPr>
          <p:cNvPr id="281" name="Google Shape;281;p42"/>
          <p:cNvPicPr preferRelativeResize="0"/>
          <p:nvPr/>
        </p:nvPicPr>
        <p:blipFill>
          <a:blip r:embed="rId4">
            <a:alphaModFix/>
          </a:blip>
          <a:stretch>
            <a:fillRect/>
          </a:stretch>
        </p:blipFill>
        <p:spPr>
          <a:xfrm>
            <a:off x="10062612" y="2475949"/>
            <a:ext cx="1400350" cy="1400350"/>
          </a:xfrm>
          <a:prstGeom prst="rect">
            <a:avLst/>
          </a:prstGeom>
          <a:noFill/>
          <a:ln>
            <a:noFill/>
          </a:ln>
        </p:spPr>
      </p:pic>
      <p:pic>
        <p:nvPicPr>
          <p:cNvPr id="282" name="Google Shape;282;p42"/>
          <p:cNvPicPr preferRelativeResize="0"/>
          <p:nvPr/>
        </p:nvPicPr>
        <p:blipFill>
          <a:blip r:embed="rId5">
            <a:alphaModFix/>
          </a:blip>
          <a:stretch>
            <a:fillRect/>
          </a:stretch>
        </p:blipFill>
        <p:spPr>
          <a:xfrm>
            <a:off x="10062613" y="537599"/>
            <a:ext cx="1400350" cy="1400350"/>
          </a:xfrm>
          <a:prstGeom prst="rect">
            <a:avLst/>
          </a:prstGeom>
          <a:noFill/>
          <a:ln>
            <a:noFill/>
          </a:ln>
        </p:spPr>
      </p:pic>
      <p:pic>
        <p:nvPicPr>
          <p:cNvPr id="283" name="Google Shape;283;p42"/>
          <p:cNvPicPr preferRelativeResize="0"/>
          <p:nvPr/>
        </p:nvPicPr>
        <p:blipFill>
          <a:blip r:embed="rId6">
            <a:alphaModFix/>
          </a:blip>
          <a:stretch>
            <a:fillRect/>
          </a:stretch>
        </p:blipFill>
        <p:spPr>
          <a:xfrm>
            <a:off x="10127075" y="4468463"/>
            <a:ext cx="1271375" cy="1281644"/>
          </a:xfrm>
          <a:prstGeom prst="rect">
            <a:avLst/>
          </a:prstGeom>
          <a:noFill/>
          <a:ln>
            <a:noFill/>
          </a:ln>
        </p:spPr>
      </p:pic>
      <p:pic>
        <p:nvPicPr>
          <p:cNvPr id="284" name="Google Shape;284;p42"/>
          <p:cNvPicPr preferRelativeResize="0"/>
          <p:nvPr/>
        </p:nvPicPr>
        <p:blipFill>
          <a:blip r:embed="rId7">
            <a:alphaModFix/>
          </a:blip>
          <a:stretch>
            <a:fillRect/>
          </a:stretch>
        </p:blipFill>
        <p:spPr>
          <a:xfrm>
            <a:off x="10062613" y="6494675"/>
            <a:ext cx="1271375" cy="1271375"/>
          </a:xfrm>
          <a:prstGeom prst="rect">
            <a:avLst/>
          </a:prstGeom>
          <a:noFill/>
          <a:ln>
            <a:noFill/>
          </a:ln>
        </p:spPr>
      </p:pic>
      <p:pic>
        <p:nvPicPr>
          <p:cNvPr id="285" name="Google Shape;285;p42"/>
          <p:cNvPicPr preferRelativeResize="0"/>
          <p:nvPr/>
        </p:nvPicPr>
        <p:blipFill rotWithShape="1">
          <a:blip r:embed="rId8">
            <a:alphaModFix/>
          </a:blip>
          <a:srcRect b="30448" l="0" r="0" t="34793"/>
          <a:stretch/>
        </p:blipFill>
        <p:spPr>
          <a:xfrm>
            <a:off x="0" y="0"/>
            <a:ext cx="4437525" cy="1542400"/>
          </a:xfrm>
          <a:prstGeom prst="rect">
            <a:avLst/>
          </a:prstGeom>
          <a:noFill/>
          <a:ln>
            <a:noFill/>
          </a:ln>
        </p:spPr>
      </p:pic>
      <p:sp>
        <p:nvSpPr>
          <p:cNvPr id="286" name="Google Shape;286;p42"/>
          <p:cNvSpPr txBox="1"/>
          <p:nvPr/>
        </p:nvSpPr>
        <p:spPr>
          <a:xfrm>
            <a:off x="12100425" y="1302900"/>
            <a:ext cx="51588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00">
                <a:solidFill>
                  <a:srgbClr val="171717"/>
                </a:solidFill>
              </a:rPr>
              <a:t>Define GenTech’s issue</a:t>
            </a:r>
            <a:endParaRPr sz="2600">
              <a:solidFill>
                <a:srgbClr val="171717"/>
              </a:solidFill>
            </a:endParaRPr>
          </a:p>
        </p:txBody>
      </p:sp>
      <p:sp>
        <p:nvSpPr>
          <p:cNvPr id="287" name="Google Shape;287;p42"/>
          <p:cNvSpPr txBox="1"/>
          <p:nvPr/>
        </p:nvSpPr>
        <p:spPr>
          <a:xfrm>
            <a:off x="12100428" y="3166788"/>
            <a:ext cx="51588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00">
                <a:solidFill>
                  <a:srgbClr val="171717"/>
                </a:solidFill>
              </a:rPr>
              <a:t>Quantify the issue</a:t>
            </a:r>
            <a:endParaRPr sz="2400"/>
          </a:p>
        </p:txBody>
      </p:sp>
      <p:sp>
        <p:nvSpPr>
          <p:cNvPr id="288" name="Google Shape;288;p42"/>
          <p:cNvSpPr txBox="1"/>
          <p:nvPr/>
        </p:nvSpPr>
        <p:spPr>
          <a:xfrm>
            <a:off x="12100428" y="5162000"/>
            <a:ext cx="51588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00">
                <a:solidFill>
                  <a:srgbClr val="171717"/>
                </a:solidFill>
              </a:rPr>
              <a:t>Identify the </a:t>
            </a:r>
            <a:r>
              <a:rPr lang="en-US" sz="2400">
                <a:solidFill>
                  <a:srgbClr val="171717"/>
                </a:solidFill>
              </a:rPr>
              <a:t>cause</a:t>
            </a:r>
            <a:r>
              <a:rPr lang="en-US" sz="2400">
                <a:solidFill>
                  <a:srgbClr val="171717"/>
                </a:solidFill>
              </a:rPr>
              <a:t> </a:t>
            </a:r>
            <a:endParaRPr sz="2400"/>
          </a:p>
        </p:txBody>
      </p:sp>
      <p:sp>
        <p:nvSpPr>
          <p:cNvPr id="289" name="Google Shape;289;p42"/>
          <p:cNvSpPr txBox="1"/>
          <p:nvPr/>
        </p:nvSpPr>
        <p:spPr>
          <a:xfrm>
            <a:off x="12100425" y="6986688"/>
            <a:ext cx="5158800" cy="794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400">
                <a:solidFill>
                  <a:srgbClr val="171717"/>
                </a:solidFill>
              </a:rPr>
              <a:t>Address the underlying problem and confirm enhancements</a:t>
            </a:r>
            <a:endParaRPr sz="2400">
              <a:solidFill>
                <a:srgbClr val="171717"/>
              </a:solidFill>
            </a:endParaRPr>
          </a:p>
        </p:txBody>
      </p:sp>
      <p:sp>
        <p:nvSpPr>
          <p:cNvPr id="290" name="Google Shape;290;p42"/>
          <p:cNvSpPr txBox="1"/>
          <p:nvPr/>
        </p:nvSpPr>
        <p:spPr>
          <a:xfrm>
            <a:off x="12100425" y="9138213"/>
            <a:ext cx="5158800" cy="794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400">
                <a:solidFill>
                  <a:srgbClr val="171717"/>
                </a:solidFill>
              </a:rPr>
              <a:t>Sustain the improvement and strive for excellence</a:t>
            </a:r>
            <a:endParaRPr sz="2400">
              <a:solidFill>
                <a:srgbClr val="17171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717"/>
        </a:solidFill>
      </p:bgPr>
    </p:bg>
    <p:spTree>
      <p:nvGrpSpPr>
        <p:cNvPr id="294" name="Shape 294"/>
        <p:cNvGrpSpPr/>
        <p:nvPr/>
      </p:nvGrpSpPr>
      <p:grpSpPr>
        <a:xfrm>
          <a:off x="0" y="0"/>
          <a:ext cx="0" cy="0"/>
          <a:chOff x="0" y="0"/>
          <a:chExt cx="0" cy="0"/>
        </a:xfrm>
      </p:grpSpPr>
      <p:sp>
        <p:nvSpPr>
          <p:cNvPr id="295" name="Google Shape;295;p43"/>
          <p:cNvSpPr txBox="1"/>
          <p:nvPr/>
        </p:nvSpPr>
        <p:spPr>
          <a:xfrm>
            <a:off x="1028700" y="8856990"/>
            <a:ext cx="1529400" cy="215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a:p>
        </p:txBody>
      </p:sp>
      <p:sp>
        <p:nvSpPr>
          <p:cNvPr id="296" name="Google Shape;296;p43"/>
          <p:cNvSpPr txBox="1"/>
          <p:nvPr/>
        </p:nvSpPr>
        <p:spPr>
          <a:xfrm>
            <a:off x="1208347" y="4703630"/>
            <a:ext cx="6727200" cy="1206900"/>
          </a:xfrm>
          <a:prstGeom prst="rect">
            <a:avLst/>
          </a:prstGeom>
          <a:noFill/>
          <a:ln>
            <a:noFill/>
          </a:ln>
        </p:spPr>
        <p:txBody>
          <a:bodyPr anchorCtr="0" anchor="t" bIns="0" lIns="0" spcFirstLastPara="1" rIns="0" wrap="square" tIns="0">
            <a:spAutoFit/>
          </a:bodyPr>
          <a:lstStyle/>
          <a:p>
            <a:pPr indent="0" lvl="0" marL="0" marR="0" rtl="0" algn="ctr">
              <a:lnSpc>
                <a:spcPct val="98000"/>
              </a:lnSpc>
              <a:spcBef>
                <a:spcPts val="0"/>
              </a:spcBef>
              <a:spcAft>
                <a:spcPts val="0"/>
              </a:spcAft>
              <a:buNone/>
            </a:pPr>
            <a:r>
              <a:t/>
            </a:r>
            <a:endParaRPr b="1" sz="8000">
              <a:solidFill>
                <a:srgbClr val="FFFFFF"/>
              </a:solidFill>
            </a:endParaRPr>
          </a:p>
        </p:txBody>
      </p:sp>
      <p:sp>
        <p:nvSpPr>
          <p:cNvPr id="297" name="Google Shape;297;p43"/>
          <p:cNvSpPr txBox="1"/>
          <p:nvPr/>
        </p:nvSpPr>
        <p:spPr>
          <a:xfrm>
            <a:off x="12859100" y="507975"/>
            <a:ext cx="47466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chemeClr val="lt1"/>
                </a:solidFill>
              </a:rPr>
              <a:t>PROJECT CHARTER</a:t>
            </a:r>
            <a:endParaRPr b="1" sz="3600">
              <a:solidFill>
                <a:schemeClr val="lt1"/>
              </a:solidFill>
            </a:endParaRPr>
          </a:p>
        </p:txBody>
      </p:sp>
      <p:pic>
        <p:nvPicPr>
          <p:cNvPr id="298" name="Google Shape;298;p43"/>
          <p:cNvPicPr preferRelativeResize="0"/>
          <p:nvPr/>
        </p:nvPicPr>
        <p:blipFill>
          <a:blip r:embed="rId3">
            <a:alphaModFix/>
          </a:blip>
          <a:stretch>
            <a:fillRect/>
          </a:stretch>
        </p:blipFill>
        <p:spPr>
          <a:xfrm>
            <a:off x="952850" y="1269975"/>
            <a:ext cx="16652851" cy="875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4"/>
          <p:cNvPicPr preferRelativeResize="0"/>
          <p:nvPr/>
        </p:nvPicPr>
        <p:blipFill>
          <a:blip r:embed="rId3">
            <a:alphaModFix/>
          </a:blip>
          <a:stretch>
            <a:fillRect/>
          </a:stretch>
        </p:blipFill>
        <p:spPr>
          <a:xfrm>
            <a:off x="1046825" y="1360200"/>
            <a:ext cx="16194350" cy="8471250"/>
          </a:xfrm>
          <a:prstGeom prst="rect">
            <a:avLst/>
          </a:prstGeom>
          <a:noFill/>
          <a:ln>
            <a:noFill/>
          </a:ln>
        </p:spPr>
      </p:pic>
      <p:sp>
        <p:nvSpPr>
          <p:cNvPr id="304" name="Google Shape;304;p44"/>
          <p:cNvSpPr txBox="1"/>
          <p:nvPr/>
        </p:nvSpPr>
        <p:spPr>
          <a:xfrm>
            <a:off x="12417225" y="763025"/>
            <a:ext cx="5296800" cy="543000"/>
          </a:xfrm>
          <a:prstGeom prst="rect">
            <a:avLst/>
          </a:prstGeom>
          <a:noFill/>
          <a:ln>
            <a:noFill/>
          </a:ln>
        </p:spPr>
        <p:txBody>
          <a:bodyPr anchorCtr="0" anchor="t" bIns="0" lIns="0" spcFirstLastPara="1" rIns="0" wrap="square" tIns="0">
            <a:spAutoFit/>
          </a:bodyPr>
          <a:lstStyle/>
          <a:p>
            <a:pPr indent="0" lvl="0" marL="0" marR="0" rtl="0" algn="ctr">
              <a:lnSpc>
                <a:spcPct val="98000"/>
              </a:lnSpc>
              <a:spcBef>
                <a:spcPts val="0"/>
              </a:spcBef>
              <a:spcAft>
                <a:spcPts val="0"/>
              </a:spcAft>
              <a:buNone/>
            </a:pPr>
            <a:r>
              <a:rPr b="1" lang="en-US" sz="3600">
                <a:solidFill>
                  <a:schemeClr val="dk1"/>
                </a:solidFill>
              </a:rPr>
              <a:t>SWIM</a:t>
            </a:r>
            <a:r>
              <a:rPr b="1" lang="en-US" sz="3600">
                <a:solidFill>
                  <a:schemeClr val="dk1"/>
                </a:solidFill>
              </a:rPr>
              <a:t> LANE CHART</a:t>
            </a:r>
            <a:endParaRPr b="1" sz="3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8" name="Shape 308"/>
        <p:cNvGrpSpPr/>
        <p:nvPr/>
      </p:nvGrpSpPr>
      <p:grpSpPr>
        <a:xfrm>
          <a:off x="0" y="0"/>
          <a:ext cx="0" cy="0"/>
          <a:chOff x="0" y="0"/>
          <a:chExt cx="0" cy="0"/>
        </a:xfrm>
      </p:grpSpPr>
      <p:sp>
        <p:nvSpPr>
          <p:cNvPr id="309" name="Google Shape;309;p45"/>
          <p:cNvSpPr/>
          <p:nvPr/>
        </p:nvSpPr>
        <p:spPr>
          <a:xfrm>
            <a:off x="1183350" y="2498675"/>
            <a:ext cx="5445000" cy="5018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Calibri"/>
              <a:ea typeface="Calibri"/>
              <a:cs typeface="Calibri"/>
              <a:sym typeface="Calibri"/>
            </a:endParaRPr>
          </a:p>
        </p:txBody>
      </p:sp>
      <p:sp>
        <p:nvSpPr>
          <p:cNvPr id="310" name="Google Shape;310;p45"/>
          <p:cNvSpPr/>
          <p:nvPr/>
        </p:nvSpPr>
        <p:spPr>
          <a:xfrm>
            <a:off x="7370000" y="3678575"/>
            <a:ext cx="3531000" cy="21219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dk1"/>
                </a:solidFill>
                <a:latin typeface="Calibri"/>
                <a:ea typeface="Calibri"/>
                <a:cs typeface="Calibri"/>
                <a:sym typeface="Calibri"/>
              </a:rPr>
              <a:t>FOR CYCLE TIME TO BE REDUCED BY 15 % </a:t>
            </a:r>
            <a:endParaRPr b="1" sz="1900">
              <a:solidFill>
                <a:schemeClr val="dk1"/>
              </a:solidFill>
              <a:latin typeface="Calibri"/>
              <a:ea typeface="Calibri"/>
              <a:cs typeface="Calibri"/>
              <a:sym typeface="Calibri"/>
            </a:endParaRPr>
          </a:p>
        </p:txBody>
      </p:sp>
      <p:sp>
        <p:nvSpPr>
          <p:cNvPr id="311" name="Google Shape;311;p45"/>
          <p:cNvSpPr/>
          <p:nvPr/>
        </p:nvSpPr>
        <p:spPr>
          <a:xfrm>
            <a:off x="11642650" y="2498675"/>
            <a:ext cx="5445000" cy="5018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2900">
              <a:solidFill>
                <a:schemeClr val="dk1"/>
              </a:solidFill>
            </a:endParaRPr>
          </a:p>
          <a:p>
            <a:pPr indent="0" lvl="0" marL="0" rtl="0" algn="ctr">
              <a:spcBef>
                <a:spcPts val="0"/>
              </a:spcBef>
              <a:spcAft>
                <a:spcPts val="0"/>
              </a:spcAft>
              <a:buClr>
                <a:schemeClr val="dk1"/>
              </a:buClr>
              <a:buSzPts val="1100"/>
              <a:buFont typeface="Arial"/>
              <a:buNone/>
            </a:pPr>
            <a:r>
              <a:t/>
            </a:r>
            <a:endParaRPr sz="2900">
              <a:solidFill>
                <a:schemeClr val="dk1"/>
              </a:solidFill>
            </a:endParaRPr>
          </a:p>
          <a:p>
            <a:pPr indent="0" lvl="0" marL="0" rtl="0" algn="ctr">
              <a:spcBef>
                <a:spcPts val="0"/>
              </a:spcBef>
              <a:spcAft>
                <a:spcPts val="0"/>
              </a:spcAft>
              <a:buClr>
                <a:schemeClr val="dk1"/>
              </a:buClr>
              <a:buSzPts val="1100"/>
              <a:buFont typeface="Arial"/>
              <a:buNone/>
            </a:pPr>
            <a:r>
              <a:rPr lang="en-US" sz="2900">
                <a:solidFill>
                  <a:schemeClr val="dk1"/>
                </a:solidFill>
              </a:rPr>
              <a:t>Defects = 4600</a:t>
            </a:r>
            <a:endParaRPr sz="2900">
              <a:solidFill>
                <a:schemeClr val="dk1"/>
              </a:solidFill>
            </a:endParaRPr>
          </a:p>
          <a:p>
            <a:pPr indent="0" lvl="0" marL="0" rtl="0" algn="ctr">
              <a:spcBef>
                <a:spcPts val="0"/>
              </a:spcBef>
              <a:spcAft>
                <a:spcPts val="0"/>
              </a:spcAft>
              <a:buClr>
                <a:schemeClr val="dk1"/>
              </a:buClr>
              <a:buSzPts val="1100"/>
              <a:buFont typeface="Arial"/>
              <a:buNone/>
            </a:pPr>
            <a:r>
              <a:t/>
            </a:r>
            <a:endParaRPr sz="2900">
              <a:solidFill>
                <a:schemeClr val="dk1"/>
              </a:solidFill>
            </a:endParaRPr>
          </a:p>
          <a:p>
            <a:pPr indent="0" lvl="0" marL="0" rtl="0" algn="ctr">
              <a:lnSpc>
                <a:spcPct val="180000"/>
              </a:lnSpc>
              <a:spcBef>
                <a:spcPts val="0"/>
              </a:spcBef>
              <a:spcAft>
                <a:spcPts val="0"/>
              </a:spcAft>
              <a:buClr>
                <a:schemeClr val="dk1"/>
              </a:buClr>
              <a:buSzPts val="1100"/>
              <a:buFont typeface="Arial"/>
              <a:buNone/>
            </a:pPr>
            <a:r>
              <a:rPr lang="en-US" sz="2900">
                <a:solidFill>
                  <a:schemeClr val="dk1"/>
                </a:solidFill>
              </a:rPr>
              <a:t>Opportunities = 250000</a:t>
            </a:r>
            <a:endParaRPr sz="2900">
              <a:solidFill>
                <a:schemeClr val="dk1"/>
              </a:solidFill>
            </a:endParaRPr>
          </a:p>
          <a:p>
            <a:pPr indent="0" lvl="0" marL="0" rtl="0" algn="ctr">
              <a:lnSpc>
                <a:spcPct val="180000"/>
              </a:lnSpc>
              <a:spcBef>
                <a:spcPts val="0"/>
              </a:spcBef>
              <a:spcAft>
                <a:spcPts val="0"/>
              </a:spcAft>
              <a:buClr>
                <a:schemeClr val="dk1"/>
              </a:buClr>
              <a:buSzPts val="1100"/>
              <a:buFont typeface="Arial"/>
              <a:buNone/>
            </a:pPr>
            <a:r>
              <a:rPr lang="en-US" sz="2900">
                <a:solidFill>
                  <a:schemeClr val="dk1"/>
                </a:solidFill>
              </a:rPr>
              <a:t>DPMO = 18400</a:t>
            </a:r>
            <a:endParaRPr sz="2900">
              <a:solidFill>
                <a:schemeClr val="dk1"/>
              </a:solidFill>
            </a:endParaRPr>
          </a:p>
          <a:p>
            <a:pPr indent="0" lvl="0" marL="0" rtl="0" algn="ctr">
              <a:lnSpc>
                <a:spcPct val="180000"/>
              </a:lnSpc>
              <a:spcBef>
                <a:spcPts val="0"/>
              </a:spcBef>
              <a:spcAft>
                <a:spcPts val="0"/>
              </a:spcAft>
              <a:buClr>
                <a:schemeClr val="dk1"/>
              </a:buClr>
              <a:buSzPts val="1100"/>
              <a:buFont typeface="Arial"/>
              <a:buNone/>
            </a:pPr>
            <a:r>
              <a:rPr lang="en-US" sz="2900">
                <a:solidFill>
                  <a:schemeClr val="dk1"/>
                </a:solidFill>
              </a:rPr>
              <a:t>Process Sigma level = 3.6</a:t>
            </a:r>
            <a:endParaRPr>
              <a:solidFill>
                <a:schemeClr val="dk1"/>
              </a:solidFill>
              <a:latin typeface="Calibri"/>
              <a:ea typeface="Calibri"/>
              <a:cs typeface="Calibri"/>
              <a:sym typeface="Calibri"/>
            </a:endParaRPr>
          </a:p>
        </p:txBody>
      </p:sp>
      <p:sp>
        <p:nvSpPr>
          <p:cNvPr id="312" name="Google Shape;312;p45"/>
          <p:cNvSpPr txBox="1"/>
          <p:nvPr/>
        </p:nvSpPr>
        <p:spPr>
          <a:xfrm>
            <a:off x="2050575" y="2655625"/>
            <a:ext cx="3531000" cy="6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dk1"/>
                </a:solidFill>
              </a:rPr>
              <a:t>PRESENT</a:t>
            </a:r>
            <a:endParaRPr b="1" sz="2800">
              <a:solidFill>
                <a:schemeClr val="dk1"/>
              </a:solidFill>
            </a:endParaRPr>
          </a:p>
        </p:txBody>
      </p:sp>
      <p:sp>
        <p:nvSpPr>
          <p:cNvPr id="313" name="Google Shape;313;p45"/>
          <p:cNvSpPr txBox="1"/>
          <p:nvPr/>
        </p:nvSpPr>
        <p:spPr>
          <a:xfrm>
            <a:off x="1652550" y="3678575"/>
            <a:ext cx="4506600" cy="38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900">
                <a:solidFill>
                  <a:schemeClr val="dk1"/>
                </a:solidFill>
              </a:rPr>
              <a:t>Defects = 5418</a:t>
            </a:r>
            <a:endParaRPr sz="2900">
              <a:solidFill>
                <a:schemeClr val="dk1"/>
              </a:solidFill>
            </a:endParaRPr>
          </a:p>
          <a:p>
            <a:pPr indent="0" lvl="0" marL="0" rtl="0" algn="ctr">
              <a:spcBef>
                <a:spcPts val="0"/>
              </a:spcBef>
              <a:spcAft>
                <a:spcPts val="0"/>
              </a:spcAft>
              <a:buNone/>
            </a:pPr>
            <a:r>
              <a:t/>
            </a:r>
            <a:endParaRPr sz="2900">
              <a:solidFill>
                <a:schemeClr val="dk1"/>
              </a:solidFill>
            </a:endParaRPr>
          </a:p>
          <a:p>
            <a:pPr indent="0" lvl="0" marL="0" rtl="0" algn="ctr">
              <a:lnSpc>
                <a:spcPct val="180000"/>
              </a:lnSpc>
              <a:spcBef>
                <a:spcPts val="0"/>
              </a:spcBef>
              <a:spcAft>
                <a:spcPts val="0"/>
              </a:spcAft>
              <a:buNone/>
            </a:pPr>
            <a:r>
              <a:rPr lang="en-US" sz="2900">
                <a:solidFill>
                  <a:schemeClr val="dk1"/>
                </a:solidFill>
              </a:rPr>
              <a:t>Opportunities = 250000</a:t>
            </a:r>
            <a:endParaRPr sz="2900">
              <a:solidFill>
                <a:schemeClr val="dk1"/>
              </a:solidFill>
            </a:endParaRPr>
          </a:p>
          <a:p>
            <a:pPr indent="0" lvl="0" marL="0" rtl="0" algn="ctr">
              <a:lnSpc>
                <a:spcPct val="180000"/>
              </a:lnSpc>
              <a:spcBef>
                <a:spcPts val="0"/>
              </a:spcBef>
              <a:spcAft>
                <a:spcPts val="0"/>
              </a:spcAft>
              <a:buNone/>
            </a:pPr>
            <a:r>
              <a:rPr lang="en-US" sz="2900">
                <a:solidFill>
                  <a:schemeClr val="dk1"/>
                </a:solidFill>
              </a:rPr>
              <a:t>DPMO = 21671</a:t>
            </a:r>
            <a:endParaRPr sz="2900">
              <a:solidFill>
                <a:schemeClr val="dk1"/>
              </a:solidFill>
            </a:endParaRPr>
          </a:p>
          <a:p>
            <a:pPr indent="0" lvl="0" marL="0" rtl="0" algn="ctr">
              <a:lnSpc>
                <a:spcPct val="180000"/>
              </a:lnSpc>
              <a:spcBef>
                <a:spcPts val="0"/>
              </a:spcBef>
              <a:spcAft>
                <a:spcPts val="0"/>
              </a:spcAft>
              <a:buClr>
                <a:schemeClr val="dk1"/>
              </a:buClr>
              <a:buSzPts val="1100"/>
              <a:buFont typeface="Arial"/>
              <a:buNone/>
            </a:pPr>
            <a:r>
              <a:rPr lang="en-US" sz="2900">
                <a:solidFill>
                  <a:schemeClr val="dk1"/>
                </a:solidFill>
              </a:rPr>
              <a:t>Process Sigma level = 3.5</a:t>
            </a:r>
            <a:endParaRPr sz="29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3200">
              <a:solidFill>
                <a:schemeClr val="dk1"/>
              </a:solidFill>
            </a:endParaRPr>
          </a:p>
          <a:p>
            <a:pPr indent="0" lvl="0" marL="0" rtl="0" algn="ctr">
              <a:spcBef>
                <a:spcPts val="0"/>
              </a:spcBef>
              <a:spcAft>
                <a:spcPts val="0"/>
              </a:spcAft>
              <a:buNone/>
            </a:pPr>
            <a:r>
              <a:t/>
            </a:r>
            <a:endParaRPr sz="3200">
              <a:solidFill>
                <a:schemeClr val="dk2"/>
              </a:solidFill>
            </a:endParaRPr>
          </a:p>
        </p:txBody>
      </p:sp>
      <p:sp>
        <p:nvSpPr>
          <p:cNvPr id="314" name="Google Shape;314;p45"/>
          <p:cNvSpPr txBox="1"/>
          <p:nvPr/>
        </p:nvSpPr>
        <p:spPr>
          <a:xfrm>
            <a:off x="12599650" y="2655625"/>
            <a:ext cx="3531000" cy="6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dk1"/>
                </a:solidFill>
              </a:rPr>
              <a:t>REACH</a:t>
            </a:r>
            <a:endParaRPr b="1" sz="2800">
              <a:solidFill>
                <a:schemeClr val="dk1"/>
              </a:solidFill>
            </a:endParaRPr>
          </a:p>
        </p:txBody>
      </p:sp>
      <p:sp>
        <p:nvSpPr>
          <p:cNvPr id="315" name="Google Shape;315;p45"/>
          <p:cNvSpPr txBox="1"/>
          <p:nvPr/>
        </p:nvSpPr>
        <p:spPr>
          <a:xfrm>
            <a:off x="3996750" y="8102950"/>
            <a:ext cx="10294500" cy="10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solidFill>
                  <a:schemeClr val="lt1"/>
                </a:solidFill>
                <a:highlight>
                  <a:schemeClr val="dk1"/>
                </a:highlight>
              </a:rPr>
              <a:t>This would take us a bit close to Six Sigma Quality</a:t>
            </a:r>
            <a:endParaRPr b="1" sz="3300">
              <a:solidFill>
                <a:schemeClr val="lt1"/>
              </a:solidFill>
              <a:highlight>
                <a:schemeClr val="dk1"/>
              </a:highlight>
            </a:endParaRPr>
          </a:p>
        </p:txBody>
      </p:sp>
      <p:sp>
        <p:nvSpPr>
          <p:cNvPr id="316" name="Google Shape;316;p45"/>
          <p:cNvSpPr txBox="1"/>
          <p:nvPr/>
        </p:nvSpPr>
        <p:spPr>
          <a:xfrm>
            <a:off x="7185900" y="1232275"/>
            <a:ext cx="39162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chemeClr val="lt1"/>
                </a:solidFill>
              </a:rPr>
              <a:t>PROJECT GOAL</a:t>
            </a:r>
            <a:endParaRPr b="1" sz="36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717"/>
        </a:solidFill>
      </p:bgPr>
    </p:bg>
    <p:spTree>
      <p:nvGrpSpPr>
        <p:cNvPr id="320" name="Shape 320"/>
        <p:cNvGrpSpPr/>
        <p:nvPr/>
      </p:nvGrpSpPr>
      <p:grpSpPr>
        <a:xfrm>
          <a:off x="0" y="0"/>
          <a:ext cx="0" cy="0"/>
          <a:chOff x="0" y="0"/>
          <a:chExt cx="0" cy="0"/>
        </a:xfrm>
      </p:grpSpPr>
      <p:sp>
        <p:nvSpPr>
          <p:cNvPr id="321" name="Google Shape;321;p46"/>
          <p:cNvSpPr txBox="1"/>
          <p:nvPr/>
        </p:nvSpPr>
        <p:spPr>
          <a:xfrm>
            <a:off x="720525" y="1005176"/>
            <a:ext cx="12111600" cy="9390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b="1" i="0" lang="en-US" sz="5200" u="none" cap="none" strike="noStrike">
                <a:solidFill>
                  <a:schemeClr val="lt1"/>
                </a:solidFill>
                <a:latin typeface="Calibri"/>
                <a:ea typeface="Calibri"/>
                <a:cs typeface="Calibri"/>
                <a:sym typeface="Calibri"/>
              </a:rPr>
              <a:t>Average </a:t>
            </a:r>
            <a:r>
              <a:rPr b="1" lang="en-US" sz="5200">
                <a:solidFill>
                  <a:schemeClr val="lt1"/>
                </a:solidFill>
                <a:latin typeface="Calibri"/>
                <a:ea typeface="Calibri"/>
                <a:cs typeface="Calibri"/>
                <a:sym typeface="Calibri"/>
              </a:rPr>
              <a:t>t</a:t>
            </a:r>
            <a:r>
              <a:rPr b="1" i="0" lang="en-US" sz="5200" u="none" cap="none" strike="noStrike">
                <a:solidFill>
                  <a:schemeClr val="lt1"/>
                </a:solidFill>
                <a:latin typeface="Calibri"/>
                <a:ea typeface="Calibri"/>
                <a:cs typeface="Calibri"/>
                <a:sym typeface="Calibri"/>
              </a:rPr>
              <a:t>ime in each </a:t>
            </a:r>
            <a:r>
              <a:rPr b="1" lang="en-US" sz="5200">
                <a:solidFill>
                  <a:schemeClr val="lt1"/>
                </a:solidFill>
                <a:latin typeface="Calibri"/>
                <a:ea typeface="Calibri"/>
                <a:cs typeface="Calibri"/>
                <a:sym typeface="Calibri"/>
              </a:rPr>
              <a:t>Time Stamp</a:t>
            </a:r>
            <a:endParaRPr b="1" sz="5200">
              <a:solidFill>
                <a:schemeClr val="lt1"/>
              </a:solidFill>
              <a:latin typeface="Calibri"/>
              <a:ea typeface="Calibri"/>
              <a:cs typeface="Calibri"/>
              <a:sym typeface="Calibri"/>
            </a:endParaRPr>
          </a:p>
        </p:txBody>
      </p:sp>
      <p:grpSp>
        <p:nvGrpSpPr>
          <p:cNvPr id="322" name="Google Shape;322;p46"/>
          <p:cNvGrpSpPr/>
          <p:nvPr/>
        </p:nvGrpSpPr>
        <p:grpSpPr>
          <a:xfrm>
            <a:off x="720525" y="1871853"/>
            <a:ext cx="12988797" cy="7897488"/>
            <a:chOff x="2261850" y="1802578"/>
            <a:chExt cx="12988797" cy="7897488"/>
          </a:xfrm>
        </p:grpSpPr>
        <p:pic>
          <p:nvPicPr>
            <p:cNvPr id="323" name="Google Shape;323;p46"/>
            <p:cNvPicPr preferRelativeResize="0"/>
            <p:nvPr/>
          </p:nvPicPr>
          <p:blipFill rotWithShape="1">
            <a:blip r:embed="rId3">
              <a:alphaModFix/>
            </a:blip>
            <a:srcRect b="0" l="0" r="0" t="0"/>
            <a:stretch/>
          </p:blipFill>
          <p:spPr>
            <a:xfrm>
              <a:off x="2261850" y="1802577"/>
              <a:ext cx="12988797" cy="7897488"/>
            </a:xfrm>
            <a:prstGeom prst="rect">
              <a:avLst/>
            </a:prstGeom>
            <a:noFill/>
            <a:ln>
              <a:noFill/>
            </a:ln>
          </p:spPr>
        </p:pic>
        <p:sp>
          <p:nvSpPr>
            <p:cNvPr id="324" name="Google Shape;324;p46"/>
            <p:cNvSpPr/>
            <p:nvPr/>
          </p:nvSpPr>
          <p:spPr>
            <a:xfrm>
              <a:off x="9637543" y="2268423"/>
              <a:ext cx="1245600" cy="7191900"/>
            </a:xfrm>
            <a:prstGeom prst="rect">
              <a:avLst/>
            </a:prstGeom>
            <a:noFill/>
            <a:ln cap="flat" cmpd="sng" w="57150">
              <a:solidFill>
                <a:srgbClr val="FF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25" name="Google Shape;325;p46"/>
            <p:cNvSpPr/>
            <p:nvPr/>
          </p:nvSpPr>
          <p:spPr>
            <a:xfrm>
              <a:off x="12255172" y="2967393"/>
              <a:ext cx="1133700" cy="6408300"/>
            </a:xfrm>
            <a:prstGeom prst="rect">
              <a:avLst/>
            </a:prstGeom>
            <a:noFill/>
            <a:ln cap="flat" cmpd="sng" w="57150">
              <a:solidFill>
                <a:srgbClr val="FF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grpSp>
      <p:sp>
        <p:nvSpPr>
          <p:cNvPr id="326" name="Google Shape;326;p46"/>
          <p:cNvSpPr txBox="1"/>
          <p:nvPr/>
        </p:nvSpPr>
        <p:spPr>
          <a:xfrm>
            <a:off x="14131625" y="1835725"/>
            <a:ext cx="4000500" cy="78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200">
                <a:solidFill>
                  <a:schemeClr val="lt1"/>
                </a:solidFill>
                <a:latin typeface="Calibri"/>
                <a:ea typeface="Calibri"/>
                <a:cs typeface="Calibri"/>
                <a:sym typeface="Calibri"/>
              </a:rPr>
              <a:t>ZQT6 &amp; ZQT8 appears to be the main cause for the long cycle time.</a:t>
            </a:r>
            <a:endParaRPr sz="4200">
              <a:solidFill>
                <a:schemeClr val="lt1"/>
              </a:solidFill>
              <a:latin typeface="Calibri"/>
              <a:ea typeface="Calibri"/>
              <a:cs typeface="Calibri"/>
              <a:sym typeface="Calibri"/>
            </a:endParaRPr>
          </a:p>
          <a:p>
            <a:pPr indent="0" lvl="0" marL="0" rtl="0" algn="l">
              <a:spcBef>
                <a:spcPts val="0"/>
              </a:spcBef>
              <a:spcAft>
                <a:spcPts val="0"/>
              </a:spcAft>
              <a:buNone/>
            </a:pPr>
            <a:r>
              <a:t/>
            </a:r>
            <a:endParaRPr sz="4200">
              <a:solidFill>
                <a:schemeClr val="lt1"/>
              </a:solidFill>
              <a:latin typeface="Calibri"/>
              <a:ea typeface="Calibri"/>
              <a:cs typeface="Calibri"/>
              <a:sym typeface="Calibri"/>
            </a:endParaRPr>
          </a:p>
          <a:p>
            <a:pPr indent="0" lvl="0" marL="0" rtl="0" algn="l">
              <a:spcBef>
                <a:spcPts val="0"/>
              </a:spcBef>
              <a:spcAft>
                <a:spcPts val="0"/>
              </a:spcAft>
              <a:buNone/>
            </a:pPr>
            <a:r>
              <a:t/>
            </a:r>
            <a:endParaRPr sz="4200">
              <a:solidFill>
                <a:schemeClr val="lt1"/>
              </a:solidFill>
              <a:latin typeface="Calibri"/>
              <a:ea typeface="Calibri"/>
              <a:cs typeface="Calibri"/>
              <a:sym typeface="Calibri"/>
            </a:endParaRPr>
          </a:p>
          <a:p>
            <a:pPr indent="0" lvl="0" marL="0" rtl="0" algn="l">
              <a:spcBef>
                <a:spcPts val="0"/>
              </a:spcBef>
              <a:spcAft>
                <a:spcPts val="0"/>
              </a:spcAft>
              <a:buNone/>
            </a:pPr>
            <a:r>
              <a:t/>
            </a:r>
            <a:endParaRPr sz="4200">
              <a:solidFill>
                <a:schemeClr val="lt1"/>
              </a:solidFill>
              <a:latin typeface="Calibri"/>
              <a:ea typeface="Calibri"/>
              <a:cs typeface="Calibri"/>
              <a:sym typeface="Calibri"/>
            </a:endParaRPr>
          </a:p>
          <a:p>
            <a:pPr indent="0" lvl="0" marL="0" rtl="0" algn="l">
              <a:spcBef>
                <a:spcPts val="0"/>
              </a:spcBef>
              <a:spcAft>
                <a:spcPts val="0"/>
              </a:spcAft>
              <a:buNone/>
            </a:pPr>
            <a:r>
              <a:rPr b="1" lang="en-US" sz="4200">
                <a:solidFill>
                  <a:schemeClr val="lt1"/>
                </a:solidFill>
                <a:latin typeface="Calibri"/>
                <a:ea typeface="Calibri"/>
                <a:cs typeface="Calibri"/>
                <a:sym typeface="Calibri"/>
              </a:rPr>
              <a:t>Are they really??</a:t>
            </a:r>
            <a:endParaRPr b="1" sz="4200">
              <a:solidFill>
                <a:schemeClr val="lt1"/>
              </a:solidFill>
              <a:latin typeface="Calibri"/>
              <a:ea typeface="Calibri"/>
              <a:cs typeface="Calibri"/>
              <a:sym typeface="Calibri"/>
            </a:endParaRPr>
          </a:p>
        </p:txBody>
      </p:sp>
      <p:pic>
        <p:nvPicPr>
          <p:cNvPr id="327" name="Google Shape;327;p46"/>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1" name="Shape 331"/>
        <p:cNvGrpSpPr/>
        <p:nvPr/>
      </p:nvGrpSpPr>
      <p:grpSpPr>
        <a:xfrm>
          <a:off x="0" y="0"/>
          <a:ext cx="0" cy="0"/>
          <a:chOff x="0" y="0"/>
          <a:chExt cx="0" cy="0"/>
        </a:xfrm>
      </p:grpSpPr>
      <p:pic>
        <p:nvPicPr>
          <p:cNvPr id="332" name="Google Shape;332;p47"/>
          <p:cNvPicPr preferRelativeResize="0"/>
          <p:nvPr/>
        </p:nvPicPr>
        <p:blipFill rotWithShape="1">
          <a:blip r:embed="rId3">
            <a:alphaModFix/>
          </a:blip>
          <a:srcRect b="0" l="0" r="0" t="0"/>
          <a:stretch/>
        </p:blipFill>
        <p:spPr>
          <a:xfrm>
            <a:off x="1317942" y="2262566"/>
            <a:ext cx="11131417" cy="7883101"/>
          </a:xfrm>
          <a:prstGeom prst="rect">
            <a:avLst/>
          </a:prstGeom>
          <a:noFill/>
          <a:ln>
            <a:noFill/>
          </a:ln>
        </p:spPr>
      </p:pic>
      <p:sp>
        <p:nvSpPr>
          <p:cNvPr id="333" name="Google Shape;333;p47"/>
          <p:cNvSpPr txBox="1"/>
          <p:nvPr/>
        </p:nvSpPr>
        <p:spPr>
          <a:xfrm>
            <a:off x="1317950" y="1036075"/>
            <a:ext cx="10450500" cy="10620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b="1" lang="en-US" sz="6000">
                <a:solidFill>
                  <a:schemeClr val="lt1"/>
                </a:solidFill>
                <a:latin typeface="Calibri"/>
                <a:ea typeface="Calibri"/>
                <a:cs typeface="Calibri"/>
                <a:sym typeface="Calibri"/>
              </a:rPr>
              <a:t>Does</a:t>
            </a:r>
            <a:r>
              <a:rPr b="1" lang="en-US" sz="6000">
                <a:solidFill>
                  <a:schemeClr val="lt1"/>
                </a:solidFill>
                <a:latin typeface="Calibri"/>
                <a:ea typeface="Calibri"/>
                <a:cs typeface="Calibri"/>
                <a:sym typeface="Calibri"/>
              </a:rPr>
              <a:t> Brand have an impact?</a:t>
            </a:r>
            <a:endParaRPr b="1" sz="6000">
              <a:solidFill>
                <a:schemeClr val="lt1"/>
              </a:solidFill>
              <a:latin typeface="Calibri"/>
              <a:ea typeface="Calibri"/>
              <a:cs typeface="Calibri"/>
              <a:sym typeface="Calibri"/>
            </a:endParaRPr>
          </a:p>
        </p:txBody>
      </p:sp>
      <p:sp>
        <p:nvSpPr>
          <p:cNvPr id="334" name="Google Shape;334;p47"/>
          <p:cNvSpPr txBox="1"/>
          <p:nvPr/>
        </p:nvSpPr>
        <p:spPr>
          <a:xfrm>
            <a:off x="12843050" y="6060600"/>
            <a:ext cx="5214900" cy="12468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b="1" lang="en-US" sz="3600">
                <a:solidFill>
                  <a:schemeClr val="lt1"/>
                </a:solidFill>
                <a:highlight>
                  <a:schemeClr val="dk1"/>
                </a:highlight>
                <a:latin typeface="Calibri"/>
                <a:ea typeface="Calibri"/>
                <a:cs typeface="Calibri"/>
                <a:sym typeface="Calibri"/>
              </a:rPr>
              <a:t>Brand doesn’t look to affect average cycle time. </a:t>
            </a:r>
            <a:endParaRPr b="1" sz="3600">
              <a:solidFill>
                <a:schemeClr val="lt1"/>
              </a:solidFill>
              <a:highlight>
                <a:schemeClr val="dk1"/>
              </a:highlight>
              <a:latin typeface="Calibri"/>
              <a:ea typeface="Calibri"/>
              <a:cs typeface="Calibri"/>
              <a:sym typeface="Calibri"/>
            </a:endParaRPr>
          </a:p>
        </p:txBody>
      </p:sp>
      <p:pic>
        <p:nvPicPr>
          <p:cNvPr id="335" name="Google Shape;335;p47"/>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9" name="Shape 339"/>
        <p:cNvGrpSpPr/>
        <p:nvPr/>
      </p:nvGrpSpPr>
      <p:grpSpPr>
        <a:xfrm>
          <a:off x="0" y="0"/>
          <a:ext cx="0" cy="0"/>
          <a:chOff x="0" y="0"/>
          <a:chExt cx="0" cy="0"/>
        </a:xfrm>
      </p:grpSpPr>
      <p:sp>
        <p:nvSpPr>
          <p:cNvPr id="340" name="Google Shape;340;p48"/>
          <p:cNvSpPr/>
          <p:nvPr/>
        </p:nvSpPr>
        <p:spPr>
          <a:xfrm flipH="1" rot="-2700000">
            <a:off x="-563232" y="-380920"/>
            <a:ext cx="2739751" cy="2064198"/>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41" name="Google Shape;341;p48"/>
          <p:cNvSpPr/>
          <p:nvPr/>
        </p:nvSpPr>
        <p:spPr>
          <a:xfrm flipH="1" rot="-2700000">
            <a:off x="1337402" y="633244"/>
            <a:ext cx="968171" cy="968171"/>
          </a:xfrm>
          <a:prstGeom prst="rect">
            <a:avLst/>
          </a:prstGeom>
          <a:solidFill>
            <a:schemeClr val="accent1">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42" name="Google Shape;342;p48"/>
          <p:cNvSpPr/>
          <p:nvPr/>
        </p:nvSpPr>
        <p:spPr>
          <a:xfrm flipH="1" rot="-2700000">
            <a:off x="15065134" y="982747"/>
            <a:ext cx="1031386" cy="1031386"/>
          </a:xfrm>
          <a:prstGeom prst="rect">
            <a:avLst/>
          </a:prstGeom>
          <a:solidFill>
            <a:schemeClr val="accent4">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43" name="Google Shape;343;p48"/>
          <p:cNvSpPr/>
          <p:nvPr/>
        </p:nvSpPr>
        <p:spPr>
          <a:xfrm flipH="1" rot="10800000">
            <a:off x="14034964" y="0"/>
            <a:ext cx="4253036" cy="2221256"/>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44" name="Google Shape;344;p48"/>
          <p:cNvSpPr/>
          <p:nvPr/>
        </p:nvSpPr>
        <p:spPr>
          <a:xfrm flipH="1">
            <a:off x="11964386" y="9173252"/>
            <a:ext cx="2241900" cy="1113600"/>
          </a:xfrm>
          <a:prstGeom prst="triangle">
            <a:avLst>
              <a:gd fmla="val 50000" name="adj"/>
            </a:avLst>
          </a:prstGeom>
          <a:solidFill>
            <a:schemeClr val="accent1">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45" name="Google Shape;345;p48"/>
          <p:cNvSpPr/>
          <p:nvPr/>
        </p:nvSpPr>
        <p:spPr>
          <a:xfrm flipH="1">
            <a:off x="11405975" y="9679715"/>
            <a:ext cx="1222500" cy="607200"/>
          </a:xfrm>
          <a:prstGeom prst="triangle">
            <a:avLst>
              <a:gd fmla="val 50000" name="adj"/>
            </a:avLst>
          </a:prstGeom>
          <a:solidFill>
            <a:schemeClr val="accent1">
              <a:alpha val="298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46" name="Google Shape;346;p48"/>
          <p:cNvSpPr txBox="1"/>
          <p:nvPr/>
        </p:nvSpPr>
        <p:spPr>
          <a:xfrm>
            <a:off x="2505100" y="1441475"/>
            <a:ext cx="13306500" cy="9696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b="1" lang="en-US" sz="5400">
                <a:solidFill>
                  <a:schemeClr val="lt1"/>
                </a:solidFill>
                <a:highlight>
                  <a:schemeClr val="dk1"/>
                </a:highlight>
                <a:latin typeface="Calibri"/>
                <a:ea typeface="Calibri"/>
                <a:cs typeface="Calibri"/>
                <a:sym typeface="Calibri"/>
              </a:rPr>
              <a:t>Regional</a:t>
            </a:r>
            <a:r>
              <a:rPr b="1" lang="en-US" sz="5400">
                <a:solidFill>
                  <a:schemeClr val="lt1"/>
                </a:solidFill>
                <a:highlight>
                  <a:schemeClr val="dk1"/>
                </a:highlight>
                <a:latin typeface="Calibri"/>
                <a:ea typeface="Calibri"/>
                <a:cs typeface="Calibri"/>
                <a:sym typeface="Calibri"/>
              </a:rPr>
              <a:t> Performance in each Time Stamp</a:t>
            </a:r>
            <a:endParaRPr b="1" sz="5400">
              <a:solidFill>
                <a:schemeClr val="lt1"/>
              </a:solidFill>
              <a:highlight>
                <a:schemeClr val="dk1"/>
              </a:highlight>
              <a:latin typeface="Calibri"/>
              <a:ea typeface="Calibri"/>
              <a:cs typeface="Calibri"/>
              <a:sym typeface="Calibri"/>
            </a:endParaRPr>
          </a:p>
        </p:txBody>
      </p:sp>
      <p:grpSp>
        <p:nvGrpSpPr>
          <p:cNvPr id="347" name="Google Shape;347;p48"/>
          <p:cNvGrpSpPr/>
          <p:nvPr/>
        </p:nvGrpSpPr>
        <p:grpSpPr>
          <a:xfrm>
            <a:off x="1136896" y="2571369"/>
            <a:ext cx="16425209" cy="3274974"/>
            <a:chOff x="643467" y="2131452"/>
            <a:chExt cx="10905065" cy="1799337"/>
          </a:xfrm>
        </p:grpSpPr>
        <p:pic>
          <p:nvPicPr>
            <p:cNvPr descr="A graph with text on it&#10;&#10;Description automatically generated with medium confidence" id="348" name="Google Shape;348;p48"/>
            <p:cNvPicPr preferRelativeResize="0"/>
            <p:nvPr/>
          </p:nvPicPr>
          <p:blipFill rotWithShape="1">
            <a:blip r:embed="rId3">
              <a:alphaModFix/>
            </a:blip>
            <a:srcRect b="0" l="0" r="0" t="0"/>
            <a:stretch/>
          </p:blipFill>
          <p:spPr>
            <a:xfrm>
              <a:off x="643467" y="2131452"/>
              <a:ext cx="10905065" cy="1799337"/>
            </a:xfrm>
            <a:prstGeom prst="rect">
              <a:avLst/>
            </a:prstGeom>
            <a:noFill/>
            <a:ln>
              <a:noFill/>
            </a:ln>
          </p:spPr>
        </p:pic>
        <p:sp>
          <p:nvSpPr>
            <p:cNvPr id="349" name="Google Shape;349;p48"/>
            <p:cNvSpPr/>
            <p:nvPr/>
          </p:nvSpPr>
          <p:spPr>
            <a:xfrm>
              <a:off x="4722829" y="2547683"/>
              <a:ext cx="1159500" cy="1350600"/>
            </a:xfrm>
            <a:prstGeom prst="rect">
              <a:avLst/>
            </a:prstGeom>
            <a:noFill/>
            <a:ln cap="flat" cmpd="sng" w="57150">
              <a:solidFill>
                <a:srgbClr val="FF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50" name="Google Shape;350;p48"/>
            <p:cNvSpPr/>
            <p:nvPr/>
          </p:nvSpPr>
          <p:spPr>
            <a:xfrm>
              <a:off x="9227721" y="2547682"/>
              <a:ext cx="1159500" cy="1307400"/>
            </a:xfrm>
            <a:prstGeom prst="rect">
              <a:avLst/>
            </a:prstGeom>
            <a:noFill/>
            <a:ln cap="flat" cmpd="sng" w="57150">
              <a:solidFill>
                <a:srgbClr val="FF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51" name="Google Shape;351;p48"/>
            <p:cNvSpPr/>
            <p:nvPr/>
          </p:nvSpPr>
          <p:spPr>
            <a:xfrm>
              <a:off x="5897921" y="2547682"/>
              <a:ext cx="1159500" cy="1350600"/>
            </a:xfrm>
            <a:prstGeom prst="rect">
              <a:avLst/>
            </a:prstGeom>
            <a:noFill/>
            <a:ln cap="flat" cmpd="sng" w="57150">
              <a:solidFill>
                <a:srgbClr val="FF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grpSp>
      <p:pic>
        <p:nvPicPr>
          <p:cNvPr id="352" name="Google Shape;352;p48"/>
          <p:cNvPicPr preferRelativeResize="0"/>
          <p:nvPr/>
        </p:nvPicPr>
        <p:blipFill rotWithShape="1">
          <a:blip r:embed="rId4">
            <a:alphaModFix/>
          </a:blip>
          <a:srcRect b="30448" l="0" r="0" t="34793"/>
          <a:stretch/>
        </p:blipFill>
        <p:spPr>
          <a:xfrm>
            <a:off x="0" y="0"/>
            <a:ext cx="4437525" cy="1542400"/>
          </a:xfrm>
          <a:prstGeom prst="rect">
            <a:avLst/>
          </a:prstGeom>
          <a:noFill/>
          <a:ln>
            <a:noFill/>
          </a:ln>
        </p:spPr>
      </p:pic>
      <p:sp>
        <p:nvSpPr>
          <p:cNvPr id="353" name="Google Shape;353;p48"/>
          <p:cNvSpPr txBox="1"/>
          <p:nvPr/>
        </p:nvSpPr>
        <p:spPr>
          <a:xfrm>
            <a:off x="1246900" y="6265725"/>
            <a:ext cx="16315200" cy="2187600"/>
          </a:xfrm>
          <a:prstGeom prst="rect">
            <a:avLst/>
          </a:prstGeom>
          <a:noFill/>
          <a:ln>
            <a:noFill/>
          </a:ln>
        </p:spPr>
        <p:txBody>
          <a:bodyPr anchorCtr="0" anchor="t" bIns="91425" lIns="91425" spcFirstLastPara="1" rIns="91425" wrap="square" tIns="91425">
            <a:noAutofit/>
          </a:bodyPr>
          <a:lstStyle/>
          <a:p>
            <a:pPr indent="-495300" lvl="0" marL="457200" rtl="0" algn="l">
              <a:spcBef>
                <a:spcPts val="0"/>
              </a:spcBef>
              <a:spcAft>
                <a:spcPts val="0"/>
              </a:spcAft>
              <a:buClr>
                <a:schemeClr val="lt1"/>
              </a:buClr>
              <a:buSzPts val="4200"/>
              <a:buFont typeface="Calibri"/>
              <a:buChar char="-"/>
            </a:pPr>
            <a:r>
              <a:rPr lang="en-US" sz="4200">
                <a:solidFill>
                  <a:schemeClr val="lt1"/>
                </a:solidFill>
                <a:latin typeface="Calibri"/>
                <a:ea typeface="Calibri"/>
                <a:cs typeface="Calibri"/>
                <a:sym typeface="Calibri"/>
              </a:rPr>
              <a:t>ZQT 6 &amp; 8 are high for all regions. They might be naturally high</a:t>
            </a:r>
            <a:endParaRPr sz="4200">
              <a:solidFill>
                <a:schemeClr val="lt1"/>
              </a:solidFill>
              <a:latin typeface="Calibri"/>
              <a:ea typeface="Calibri"/>
              <a:cs typeface="Calibri"/>
              <a:sym typeface="Calibri"/>
            </a:endParaRPr>
          </a:p>
          <a:p>
            <a:pPr indent="0" lvl="0" marL="457200" rtl="0" algn="l">
              <a:spcBef>
                <a:spcPts val="0"/>
              </a:spcBef>
              <a:spcAft>
                <a:spcPts val="0"/>
              </a:spcAft>
              <a:buNone/>
            </a:pPr>
            <a:r>
              <a:t/>
            </a:r>
            <a:endParaRPr sz="4200">
              <a:solidFill>
                <a:schemeClr val="lt1"/>
              </a:solidFill>
              <a:latin typeface="Calibri"/>
              <a:ea typeface="Calibri"/>
              <a:cs typeface="Calibri"/>
              <a:sym typeface="Calibri"/>
            </a:endParaRPr>
          </a:p>
          <a:p>
            <a:pPr indent="-495300" lvl="0" marL="457200" rtl="0" algn="l">
              <a:spcBef>
                <a:spcPts val="0"/>
              </a:spcBef>
              <a:spcAft>
                <a:spcPts val="0"/>
              </a:spcAft>
              <a:buClr>
                <a:schemeClr val="lt1"/>
              </a:buClr>
              <a:buSzPts val="4200"/>
              <a:buFont typeface="Calibri"/>
              <a:buChar char="-"/>
            </a:pPr>
            <a:r>
              <a:rPr lang="en-US" sz="4200">
                <a:solidFill>
                  <a:schemeClr val="lt1"/>
                </a:solidFill>
                <a:latin typeface="Calibri"/>
                <a:ea typeface="Calibri"/>
                <a:cs typeface="Calibri"/>
                <a:sym typeface="Calibri"/>
              </a:rPr>
              <a:t>The variations are more visible in ZQT3, ZQT4 and ZQT7</a:t>
            </a:r>
            <a:endParaRPr sz="4200">
              <a:solidFill>
                <a:schemeClr val="lt1"/>
              </a:solidFill>
              <a:latin typeface="Calibri"/>
              <a:ea typeface="Calibri"/>
              <a:cs typeface="Calibri"/>
              <a:sym typeface="Calibri"/>
            </a:endParaRPr>
          </a:p>
          <a:p>
            <a:pPr indent="0" lvl="0" marL="0" rtl="0" algn="l">
              <a:spcBef>
                <a:spcPts val="0"/>
              </a:spcBef>
              <a:spcAft>
                <a:spcPts val="0"/>
              </a:spcAft>
              <a:buNone/>
            </a:pPr>
            <a:r>
              <a:t/>
            </a:r>
            <a:endParaRPr sz="4200">
              <a:solidFill>
                <a:schemeClr val="lt1"/>
              </a:solidFill>
              <a:latin typeface="Calibri"/>
              <a:ea typeface="Calibri"/>
              <a:cs typeface="Calibri"/>
              <a:sym typeface="Calibri"/>
            </a:endParaRPr>
          </a:p>
          <a:p>
            <a:pPr indent="0" lvl="0" marL="0" rtl="0" algn="l">
              <a:spcBef>
                <a:spcPts val="0"/>
              </a:spcBef>
              <a:spcAft>
                <a:spcPts val="0"/>
              </a:spcAft>
              <a:buNone/>
            </a:pPr>
            <a:r>
              <a:rPr lang="en-US" sz="4200">
                <a:solidFill>
                  <a:schemeClr val="lt1"/>
                </a:solidFill>
                <a:latin typeface="Calibri"/>
                <a:ea typeface="Calibri"/>
                <a:cs typeface="Calibri"/>
                <a:sym typeface="Calibri"/>
              </a:rPr>
              <a:t>SO LET’S DIVE DEEP INTO THESE</a:t>
            </a:r>
            <a:endParaRPr sz="4200">
              <a:solidFill>
                <a:schemeClr val="lt1"/>
              </a:solidFill>
              <a:latin typeface="Calibri"/>
              <a:ea typeface="Calibri"/>
              <a:cs typeface="Calibri"/>
              <a:sym typeface="Calibri"/>
            </a:endParaRPr>
          </a:p>
          <a:p>
            <a:pPr indent="0" lvl="0" marL="0" rtl="0" algn="l">
              <a:spcBef>
                <a:spcPts val="0"/>
              </a:spcBef>
              <a:spcAft>
                <a:spcPts val="0"/>
              </a:spcAft>
              <a:buNone/>
            </a:pPr>
            <a:r>
              <a:t/>
            </a:r>
            <a:endParaRPr sz="42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